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80" r:id="rId5"/>
    <p:sldId id="381" r:id="rId6"/>
    <p:sldId id="38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Ikäheimo" initials="AI" lastIdx="36" clrIdx="0">
    <p:extLst>
      <p:ext uri="{19B8F6BF-5375-455C-9EA6-DF929625EA0E}">
        <p15:presenceInfo xmlns:p15="http://schemas.microsoft.com/office/powerpoint/2012/main" userId="S::aino.ikaheimo@sitowise.com::fb785583-09cb-4c0d-a616-ee4322b6e09e" providerId="AD"/>
      </p:ext>
    </p:extLst>
  </p:cmAuthor>
  <p:cmAuthor id="2" name="Troberg Benita (TEM)" initials="TB(" lastIdx="8" clrIdx="1">
    <p:extLst>
      <p:ext uri="{19B8F6BF-5375-455C-9EA6-DF929625EA0E}">
        <p15:presenceInfo xmlns:p15="http://schemas.microsoft.com/office/powerpoint/2012/main" userId="S-1-5-21-3521595049-301303566-333748410-25001" providerId="AD"/>
      </p:ext>
    </p:extLst>
  </p:cmAuthor>
  <p:cmAuthor id="3" name="Kuusela Kimmo (TEM)" initials="KK(" lastIdx="2" clrIdx="2">
    <p:extLst>
      <p:ext uri="{19B8F6BF-5375-455C-9EA6-DF929625EA0E}">
        <p15:presenceInfo xmlns:p15="http://schemas.microsoft.com/office/powerpoint/2012/main" userId="S-1-5-21-3521595049-301303566-333748410-24648" providerId="AD"/>
      </p:ext>
    </p:extLst>
  </p:cmAuthor>
  <p:cmAuthor id="4" name="Alitalo Sirpa (TEM)" initials="AS(" lastIdx="1" clrIdx="3">
    <p:extLst>
      <p:ext uri="{19B8F6BF-5375-455C-9EA6-DF929625EA0E}">
        <p15:presenceInfo xmlns:p15="http://schemas.microsoft.com/office/powerpoint/2012/main" userId="S-1-5-21-3521595049-301303566-333748410-41806" providerId="AD"/>
      </p:ext>
    </p:extLst>
  </p:cmAuthor>
  <p:cmAuthor id="5" name="Päivi Tommila" initials="PT" lastIdx="13" clrIdx="4">
    <p:extLst>
      <p:ext uri="{19B8F6BF-5375-455C-9EA6-DF929625EA0E}">
        <p15:presenceInfo xmlns:p15="http://schemas.microsoft.com/office/powerpoint/2012/main" userId="SAIVI.TOMMILA@TEM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6"/>
    <a:srgbClr val="E13B5F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63BBD-D4DE-4E84-8F45-5CC1FEBADB1D}" v="1" dt="2021-04-15T11:32:57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6494" autoAdjust="0"/>
  </p:normalViewPr>
  <p:slideViewPr>
    <p:cSldViewPr snapToGrid="0">
      <p:cViewPr varScale="1">
        <p:scale>
          <a:sx n="65" d="100"/>
          <a:sy n="65" d="100"/>
        </p:scale>
        <p:origin x="572" y="40"/>
      </p:cViewPr>
      <p:guideLst/>
    </p:cSldViewPr>
  </p:slideViewPr>
  <p:outlineViewPr>
    <p:cViewPr>
      <p:scale>
        <a:sx n="33" d="100"/>
        <a:sy n="33" d="100"/>
      </p:scale>
      <p:origin x="0" y="-43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s Halmeenmäki" userId="e0173509-8006-406e-9fef-0514a781684b" providerId="ADAL" clId="{0BF285BC-35CE-4FD4-BFA2-F15F763D6FF8}"/>
    <pc:docChg chg="undo custSel delSld modSld">
      <pc:chgData name="Matias Halmeenmäki" userId="e0173509-8006-406e-9fef-0514a781684b" providerId="ADAL" clId="{0BF285BC-35CE-4FD4-BFA2-F15F763D6FF8}" dt="2021-04-14T07:30:04.107" v="48" actId="962"/>
      <pc:docMkLst>
        <pc:docMk/>
      </pc:docMkLst>
      <pc:sldChg chg="addSp delSp modSp mod">
        <pc:chgData name="Matias Halmeenmäki" userId="e0173509-8006-406e-9fef-0514a781684b" providerId="ADAL" clId="{0BF285BC-35CE-4FD4-BFA2-F15F763D6FF8}" dt="2021-04-14T07:26:57.270" v="35"/>
        <pc:sldMkLst>
          <pc:docMk/>
          <pc:sldMk cId="3585933192" sldId="306"/>
        </pc:sldMkLst>
        <pc:spChg chg="del">
          <ac:chgData name="Matias Halmeenmäki" userId="e0173509-8006-406e-9fef-0514a781684b" providerId="ADAL" clId="{0BF285BC-35CE-4FD4-BFA2-F15F763D6FF8}" dt="2021-04-14T07:26:56.266" v="34" actId="478"/>
          <ac:spMkLst>
            <pc:docMk/>
            <pc:sldMk cId="3585933192" sldId="306"/>
            <ac:spMk id="4" creationId="{3CEEB149-F621-4768-AAAE-A29D2D3B0709}"/>
          </ac:spMkLst>
        </pc:spChg>
        <pc:spChg chg="del mod">
          <ac:chgData name="Matias Halmeenmäki" userId="e0173509-8006-406e-9fef-0514a781684b" providerId="ADAL" clId="{0BF285BC-35CE-4FD4-BFA2-F15F763D6FF8}" dt="2021-04-14T07:26:51.206" v="31" actId="21"/>
          <ac:spMkLst>
            <pc:docMk/>
            <pc:sldMk cId="3585933192" sldId="306"/>
            <ac:spMk id="6" creationId="{CB2BE857-90EA-4205-8862-771C06C7BABF}"/>
          </ac:spMkLst>
        </pc:spChg>
        <pc:spChg chg="del mod">
          <ac:chgData name="Matias Halmeenmäki" userId="e0173509-8006-406e-9fef-0514a781684b" providerId="ADAL" clId="{0BF285BC-35CE-4FD4-BFA2-F15F763D6FF8}" dt="2021-04-14T07:26:51.206" v="31" actId="21"/>
          <ac:spMkLst>
            <pc:docMk/>
            <pc:sldMk cId="3585933192" sldId="306"/>
            <ac:spMk id="7" creationId="{E7C6C589-4F8B-449F-93E4-D0092822E857}"/>
          </ac:spMkLst>
        </pc:spChg>
        <pc:spChg chg="add del mod">
          <ac:chgData name="Matias Halmeenmäki" userId="e0173509-8006-406e-9fef-0514a781684b" providerId="ADAL" clId="{0BF285BC-35CE-4FD4-BFA2-F15F763D6FF8}" dt="2021-04-14T07:26:53.666" v="33" actId="478"/>
          <ac:spMkLst>
            <pc:docMk/>
            <pc:sldMk cId="3585933192" sldId="306"/>
            <ac:spMk id="9" creationId="{DAB79FED-00C0-4E4F-93CC-FD03EDFD5A27}"/>
          </ac:spMkLst>
        </pc:spChg>
        <pc:spChg chg="add del mod">
          <ac:chgData name="Matias Halmeenmäki" userId="e0173509-8006-406e-9fef-0514a781684b" providerId="ADAL" clId="{0BF285BC-35CE-4FD4-BFA2-F15F763D6FF8}" dt="2021-04-14T07:26:52.924" v="32" actId="478"/>
          <ac:spMkLst>
            <pc:docMk/>
            <pc:sldMk cId="3585933192" sldId="306"/>
            <ac:spMk id="11" creationId="{934F75A2-5269-4AEF-8D6D-DC7F3FF95DF8}"/>
          </ac:spMkLst>
        </pc:spChg>
        <pc:spChg chg="add mod">
          <ac:chgData name="Matias Halmeenmäki" userId="e0173509-8006-406e-9fef-0514a781684b" providerId="ADAL" clId="{0BF285BC-35CE-4FD4-BFA2-F15F763D6FF8}" dt="2021-04-14T07:26:57.270" v="35"/>
          <ac:spMkLst>
            <pc:docMk/>
            <pc:sldMk cId="3585933192" sldId="306"/>
            <ac:spMk id="12" creationId="{9C5803BF-0C48-44E7-BC15-30FA139B924E}"/>
          </ac:spMkLst>
        </pc:spChg>
        <pc:spChg chg="add mod">
          <ac:chgData name="Matias Halmeenmäki" userId="e0173509-8006-406e-9fef-0514a781684b" providerId="ADAL" clId="{0BF285BC-35CE-4FD4-BFA2-F15F763D6FF8}" dt="2021-04-14T07:26:57.270" v="35"/>
          <ac:spMkLst>
            <pc:docMk/>
            <pc:sldMk cId="3585933192" sldId="306"/>
            <ac:spMk id="13" creationId="{ADB71534-1887-43C4-85AD-3661E45ACF42}"/>
          </ac:spMkLst>
        </pc:spChg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802709259" sldId="313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601844959" sldId="319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966946232" sldId="324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596278313" sldId="325"/>
        </pc:sldMkLst>
      </pc:sldChg>
      <pc:sldChg chg="addSp delSp modSp mod">
        <pc:chgData name="Matias Halmeenmäki" userId="e0173509-8006-406e-9fef-0514a781684b" providerId="ADAL" clId="{0BF285BC-35CE-4FD4-BFA2-F15F763D6FF8}" dt="2021-04-14T07:25:30.053" v="25" actId="478"/>
        <pc:sldMkLst>
          <pc:docMk/>
          <pc:sldMk cId="1302011829" sldId="328"/>
        </pc:sldMkLst>
        <pc:spChg chg="mod">
          <ac:chgData name="Matias Halmeenmäki" userId="e0173509-8006-406e-9fef-0514a781684b" providerId="ADAL" clId="{0BF285BC-35CE-4FD4-BFA2-F15F763D6FF8}" dt="2021-04-14T07:25:28.471" v="24" actId="14100"/>
          <ac:spMkLst>
            <pc:docMk/>
            <pc:sldMk cId="1302011829" sldId="328"/>
            <ac:spMk id="2" creationId="{A94D9F32-8AA8-498F-86A2-A80E1054E575}"/>
          </ac:spMkLst>
        </pc:spChg>
        <pc:spChg chg="add del mod">
          <ac:chgData name="Matias Halmeenmäki" userId="e0173509-8006-406e-9fef-0514a781684b" providerId="ADAL" clId="{0BF285BC-35CE-4FD4-BFA2-F15F763D6FF8}" dt="2021-04-14T07:25:03.053" v="18"/>
          <ac:spMkLst>
            <pc:docMk/>
            <pc:sldMk cId="1302011829" sldId="328"/>
            <ac:spMk id="3" creationId="{B68F0E70-4927-4C13-90B0-ADC270E0499C}"/>
          </ac:spMkLst>
        </pc:spChg>
        <pc:spChg chg="add del mod">
          <ac:chgData name="Matias Halmeenmäki" userId="e0173509-8006-406e-9fef-0514a781684b" providerId="ADAL" clId="{0BF285BC-35CE-4FD4-BFA2-F15F763D6FF8}" dt="2021-04-14T07:25:09.099" v="20" actId="478"/>
          <ac:spMkLst>
            <pc:docMk/>
            <pc:sldMk cId="1302011829" sldId="328"/>
            <ac:spMk id="4" creationId="{D5C1141D-CA03-4721-A624-451FE9D8507F}"/>
          </ac:spMkLst>
        </pc:spChg>
        <pc:spChg chg="add del mod">
          <ac:chgData name="Matias Halmeenmäki" userId="e0173509-8006-406e-9fef-0514a781684b" providerId="ADAL" clId="{0BF285BC-35CE-4FD4-BFA2-F15F763D6FF8}" dt="2021-04-14T07:25:30.053" v="25" actId="478"/>
          <ac:spMkLst>
            <pc:docMk/>
            <pc:sldMk cId="1302011829" sldId="328"/>
            <ac:spMk id="5" creationId="{4AF4F7E9-5E0F-4AEA-9772-02589CAE39E5}"/>
          </ac:spMkLst>
        </pc:spChg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425191040" sldId="331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4288330842" sldId="33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111018863" sldId="336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059352365" sldId="337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919568492" sldId="338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957582319" sldId="33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1135334769" sldId="340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54505223" sldId="342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964590740" sldId="344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131908436" sldId="348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877070039" sldId="349"/>
        </pc:sldMkLst>
      </pc:sldChg>
      <pc:sldChg chg="del">
        <pc:chgData name="Matias Halmeenmäki" userId="e0173509-8006-406e-9fef-0514a781684b" providerId="ADAL" clId="{0BF285BC-35CE-4FD4-BFA2-F15F763D6FF8}" dt="2021-04-14T07:23:12.507" v="0" actId="2696"/>
        <pc:sldMkLst>
          <pc:docMk/>
          <pc:sldMk cId="104730667" sldId="350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549110695" sldId="353"/>
        </pc:sldMkLst>
      </pc:sldChg>
      <pc:sldChg chg="del">
        <pc:chgData name="Matias Halmeenmäki" userId="e0173509-8006-406e-9fef-0514a781684b" providerId="ADAL" clId="{0BF285BC-35CE-4FD4-BFA2-F15F763D6FF8}" dt="2021-04-14T07:23:12.507" v="0" actId="2696"/>
        <pc:sldMkLst>
          <pc:docMk/>
          <pc:sldMk cId="4233702729" sldId="35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766253023" sldId="358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374136631" sldId="35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2171404397" sldId="360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647030150" sldId="361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2566376235" sldId="363"/>
        </pc:sldMkLst>
      </pc:sldChg>
      <pc:sldChg chg="modSp mod">
        <pc:chgData name="Matias Halmeenmäki" userId="e0173509-8006-406e-9fef-0514a781684b" providerId="ADAL" clId="{0BF285BC-35CE-4FD4-BFA2-F15F763D6FF8}" dt="2021-04-14T07:23:31.789" v="12" actId="20577"/>
        <pc:sldMkLst>
          <pc:docMk/>
          <pc:sldMk cId="3091726506" sldId="366"/>
        </pc:sldMkLst>
        <pc:spChg chg="mod">
          <ac:chgData name="Matias Halmeenmäki" userId="e0173509-8006-406e-9fef-0514a781684b" providerId="ADAL" clId="{0BF285BC-35CE-4FD4-BFA2-F15F763D6FF8}" dt="2021-04-14T07:23:31.789" v="12" actId="20577"/>
          <ac:spMkLst>
            <pc:docMk/>
            <pc:sldMk cId="3091726506" sldId="366"/>
            <ac:spMk id="2" creationId="{5C8A6BCB-9D2A-4AAB-AC98-1407247D54E7}"/>
          </ac:spMkLst>
        </pc:spChg>
        <pc:spChg chg="mod">
          <ac:chgData name="Matias Halmeenmäki" userId="e0173509-8006-406e-9fef-0514a781684b" providerId="ADAL" clId="{0BF285BC-35CE-4FD4-BFA2-F15F763D6FF8}" dt="2021-04-14T07:23:25.947" v="4" actId="27636"/>
          <ac:spMkLst>
            <pc:docMk/>
            <pc:sldMk cId="3091726506" sldId="366"/>
            <ac:spMk id="3" creationId="{1F7F3D75-56D0-46B0-9972-E3C5D9030956}"/>
          </ac:spMkLst>
        </pc:spChg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84293965" sldId="36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860334097" sldId="369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770497744" sldId="370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668753562" sldId="375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579093512" sldId="376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2910177615" sldId="377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831932096" sldId="37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535383423" sldId="379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795807759" sldId="380"/>
        </pc:sldMkLst>
      </pc:sldChg>
      <pc:sldChg chg="del">
        <pc:chgData name="Matias Halmeenmäki" userId="e0173509-8006-406e-9fef-0514a781684b" providerId="ADAL" clId="{0BF285BC-35CE-4FD4-BFA2-F15F763D6FF8}" dt="2021-04-14T07:25:59.707" v="26" actId="2696"/>
        <pc:sldMkLst>
          <pc:docMk/>
          <pc:sldMk cId="3756323217" sldId="381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1968693825" sldId="382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1718570848" sldId="383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414394990" sldId="384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782117269" sldId="385"/>
        </pc:sldMkLst>
      </pc:sldChg>
      <pc:sldChg chg="del">
        <pc:chgData name="Matias Halmeenmäki" userId="e0173509-8006-406e-9fef-0514a781684b" providerId="ADAL" clId="{0BF285BC-35CE-4FD4-BFA2-F15F763D6FF8}" dt="2021-04-14T07:26:35.162" v="27" actId="2696"/>
        <pc:sldMkLst>
          <pc:docMk/>
          <pc:sldMk cId="3925408675" sldId="386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1076411429" sldId="387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4000856630" sldId="388"/>
        </pc:sldMkLst>
      </pc:sldChg>
      <pc:sldChg chg="del">
        <pc:chgData name="Matias Halmeenmäki" userId="e0173509-8006-406e-9fef-0514a781684b" providerId="ADAL" clId="{0BF285BC-35CE-4FD4-BFA2-F15F763D6FF8}" dt="2021-04-14T07:27:34.066" v="36" actId="2696"/>
        <pc:sldMkLst>
          <pc:docMk/>
          <pc:sldMk cId="307796125" sldId="389"/>
        </pc:sldMkLst>
      </pc:sldChg>
      <pc:sldChg chg="addSp delSp modSp mod">
        <pc:chgData name="Matias Halmeenmäki" userId="e0173509-8006-406e-9fef-0514a781684b" providerId="ADAL" clId="{0BF285BC-35CE-4FD4-BFA2-F15F763D6FF8}" dt="2021-04-14T07:30:04.107" v="48" actId="962"/>
        <pc:sldMkLst>
          <pc:docMk/>
          <pc:sldMk cId="1144158639" sldId="391"/>
        </pc:sldMkLst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3" creationId="{FDC4334F-05D5-4DD5-94BA-FB27B537604B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4" creationId="{ED1C694D-7EBE-4D34-B6ED-A31840334A0C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1" creationId="{9198EC26-AB01-4B8B-A482-075BF970EEE2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2" creationId="{2638460F-B8BF-4EC0-83DE-5B13E05ACA48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3" creationId="{877E9F47-894F-402B-AC92-8185E5C73104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14" creationId="{10997BDF-6ED9-4933-9E68-880A6340115C}"/>
          </ac:spMkLst>
        </pc:spChg>
        <pc:spChg chg="add mod">
          <ac:chgData name="Matias Halmeenmäki" userId="e0173509-8006-406e-9fef-0514a781684b" providerId="ADAL" clId="{0BF285BC-35CE-4FD4-BFA2-F15F763D6FF8}" dt="2021-04-14T07:24:29.178" v="14"/>
          <ac:spMkLst>
            <pc:docMk/>
            <pc:sldMk cId="1144158639" sldId="391"/>
            <ac:spMk id="17" creationId="{DD3320DE-46C6-4172-B7C2-63063A01C4E0}"/>
          </ac:spMkLst>
        </pc:spChg>
        <pc:spChg chg="add mod">
          <ac:chgData name="Matias Halmeenmäki" userId="e0173509-8006-406e-9fef-0514a781684b" providerId="ADAL" clId="{0BF285BC-35CE-4FD4-BFA2-F15F763D6FF8}" dt="2021-04-14T07:24:29.178" v="14"/>
          <ac:spMkLst>
            <pc:docMk/>
            <pc:sldMk cId="1144158639" sldId="391"/>
            <ac:spMk id="18" creationId="{2BEA7271-E86E-48F9-B2F3-E7748DD5F5A9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3" creationId="{9999ECDC-3B6C-4837-829E-9A30B9BDCD37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5" creationId="{C41D0AD8-F102-4C9F-A5BA-83D23D59526B}"/>
          </ac:spMkLst>
        </pc:spChg>
        <pc:spChg chg="del">
          <ac:chgData name="Matias Halmeenmäki" userId="e0173509-8006-406e-9fef-0514a781684b" providerId="ADAL" clId="{0BF285BC-35CE-4FD4-BFA2-F15F763D6FF8}" dt="2021-04-14T07:24:28.236" v="13" actId="478"/>
          <ac:spMkLst>
            <pc:docMk/>
            <pc:sldMk cId="1144158639" sldId="391"/>
            <ac:spMk id="26" creationId="{C1A83310-1E85-4E30-9C4C-0E5BD3F50ABD}"/>
          </ac:spMkLst>
        </pc:spChg>
        <pc:spChg chg="add mod">
          <ac:chgData name="Matias Halmeenmäki" userId="e0173509-8006-406e-9fef-0514a781684b" providerId="ADAL" clId="{0BF285BC-35CE-4FD4-BFA2-F15F763D6FF8}" dt="2021-04-14T07:29:59.090" v="42" actId="962"/>
          <ac:spMkLst>
            <pc:docMk/>
            <pc:sldMk cId="1144158639" sldId="391"/>
            <ac:spMk id="27" creationId="{6FF1E888-79AC-4785-B2C9-00ADB7FEA0DC}"/>
          </ac:spMkLst>
        </pc:spChg>
        <pc:spChg chg="add mod">
          <ac:chgData name="Matias Halmeenmäki" userId="e0173509-8006-406e-9fef-0514a781684b" providerId="ADAL" clId="{0BF285BC-35CE-4FD4-BFA2-F15F763D6FF8}" dt="2021-04-14T07:29:59.481" v="43" actId="962"/>
          <ac:spMkLst>
            <pc:docMk/>
            <pc:sldMk cId="1144158639" sldId="391"/>
            <ac:spMk id="28" creationId="{FF510EAC-61AB-49C5-94B6-99A8C79DD96B}"/>
          </ac:spMkLst>
        </pc:spChg>
        <pc:spChg chg="add mod">
          <ac:chgData name="Matias Halmeenmäki" userId="e0173509-8006-406e-9fef-0514a781684b" providerId="ADAL" clId="{0BF285BC-35CE-4FD4-BFA2-F15F763D6FF8}" dt="2021-04-14T07:30:00.059" v="44" actId="962"/>
          <ac:spMkLst>
            <pc:docMk/>
            <pc:sldMk cId="1144158639" sldId="391"/>
            <ac:spMk id="29" creationId="{29722731-0F5F-4D3F-AA5D-723B702B6DA5}"/>
          </ac:spMkLst>
        </pc:spChg>
        <pc:spChg chg="add mod">
          <ac:chgData name="Matias Halmeenmäki" userId="e0173509-8006-406e-9fef-0514a781684b" providerId="ADAL" clId="{0BF285BC-35CE-4FD4-BFA2-F15F763D6FF8}" dt="2021-04-14T07:30:00.555" v="45" actId="962"/>
          <ac:spMkLst>
            <pc:docMk/>
            <pc:sldMk cId="1144158639" sldId="391"/>
            <ac:spMk id="30" creationId="{DE23DB6D-F32D-456C-8072-CCDCF2AA0E49}"/>
          </ac:spMkLst>
        </pc:spChg>
        <pc:spChg chg="add mod">
          <ac:chgData name="Matias Halmeenmäki" userId="e0173509-8006-406e-9fef-0514a781684b" providerId="ADAL" clId="{0BF285BC-35CE-4FD4-BFA2-F15F763D6FF8}" dt="2021-04-14T07:30:02.899" v="46" actId="962"/>
          <ac:spMkLst>
            <pc:docMk/>
            <pc:sldMk cId="1144158639" sldId="391"/>
            <ac:spMk id="34" creationId="{199B241D-BF66-48FA-925C-5E2A3DC95858}"/>
          </ac:spMkLst>
        </pc:spChg>
        <pc:spChg chg="add mod">
          <ac:chgData name="Matias Halmeenmäki" userId="e0173509-8006-406e-9fef-0514a781684b" providerId="ADAL" clId="{0BF285BC-35CE-4FD4-BFA2-F15F763D6FF8}" dt="2021-04-14T07:30:03.611" v="47" actId="962"/>
          <ac:spMkLst>
            <pc:docMk/>
            <pc:sldMk cId="1144158639" sldId="391"/>
            <ac:spMk id="36" creationId="{DE325AD1-21B8-4C13-9438-A97343C87246}"/>
          </ac:spMkLst>
        </pc:spChg>
        <pc:spChg chg="add mod">
          <ac:chgData name="Matias Halmeenmäki" userId="e0173509-8006-406e-9fef-0514a781684b" providerId="ADAL" clId="{0BF285BC-35CE-4FD4-BFA2-F15F763D6FF8}" dt="2021-04-14T07:30:04.107" v="48" actId="962"/>
          <ac:spMkLst>
            <pc:docMk/>
            <pc:sldMk cId="1144158639" sldId="391"/>
            <ac:spMk id="37" creationId="{2F06F2D8-81B9-4603-B1FB-89656F754DA8}"/>
          </ac:spMkLst>
        </pc:sp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6" creationId="{BC316E1A-83E9-49C6-A759-0E96ED2E52A4}"/>
          </ac:cxnSpMkLst>
        </pc:cxnChg>
        <pc:cxnChg chg="add mod">
          <ac:chgData name="Matias Halmeenmäki" userId="e0173509-8006-406e-9fef-0514a781684b" providerId="ADAL" clId="{0BF285BC-35CE-4FD4-BFA2-F15F763D6FF8}" dt="2021-04-14T07:27:47.667" v="37" actId="962"/>
          <ac:cxnSpMkLst>
            <pc:docMk/>
            <pc:sldMk cId="1144158639" sldId="391"/>
            <ac:cxnSpMk id="19" creationId="{0A11D513-350C-4CD7-93FA-55A30C46E3CA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0" creationId="{FB5174CE-2206-468E-977C-7BA653B62DD2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1" creationId="{95BBC980-9572-44FA-B930-0C3F1F83F164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2" creationId="{12F76E1A-F925-491D-9910-69808FFA8F50}"/>
          </ac:cxnSpMkLst>
        </pc:cxnChg>
        <pc:cxnChg chg="del">
          <ac:chgData name="Matias Halmeenmäki" userId="e0173509-8006-406e-9fef-0514a781684b" providerId="ADAL" clId="{0BF285BC-35CE-4FD4-BFA2-F15F763D6FF8}" dt="2021-04-14T07:24:28.236" v="13" actId="478"/>
          <ac:cxnSpMkLst>
            <pc:docMk/>
            <pc:sldMk cId="1144158639" sldId="391"/>
            <ac:cxnSpMk id="24" creationId="{936847B5-3577-499C-9BE6-33A8BE97F511}"/>
          </ac:cxnSpMkLst>
        </pc:cxnChg>
        <pc:cxnChg chg="add mod">
          <ac:chgData name="Matias Halmeenmäki" userId="e0173509-8006-406e-9fef-0514a781684b" providerId="ADAL" clId="{0BF285BC-35CE-4FD4-BFA2-F15F763D6FF8}" dt="2021-04-14T07:27:49.799" v="38" actId="962"/>
          <ac:cxnSpMkLst>
            <pc:docMk/>
            <pc:sldMk cId="1144158639" sldId="391"/>
            <ac:cxnSpMk id="31" creationId="{8F1D10FF-3393-49F9-AF48-D3E8D9BEFA78}"/>
          </ac:cxnSpMkLst>
        </pc:cxnChg>
        <pc:cxnChg chg="add mod">
          <ac:chgData name="Matias Halmeenmäki" userId="e0173509-8006-406e-9fef-0514a781684b" providerId="ADAL" clId="{0BF285BC-35CE-4FD4-BFA2-F15F763D6FF8}" dt="2021-04-14T07:27:51.946" v="39" actId="962"/>
          <ac:cxnSpMkLst>
            <pc:docMk/>
            <pc:sldMk cId="1144158639" sldId="391"/>
            <ac:cxnSpMk id="32" creationId="{49A969CF-1F8B-432E-8C55-B1CE60FFEFD9}"/>
          </ac:cxnSpMkLst>
        </pc:cxnChg>
        <pc:cxnChg chg="add mod">
          <ac:chgData name="Matias Halmeenmäki" userId="e0173509-8006-406e-9fef-0514a781684b" providerId="ADAL" clId="{0BF285BC-35CE-4FD4-BFA2-F15F763D6FF8}" dt="2021-04-14T07:27:53.872" v="40" actId="962"/>
          <ac:cxnSpMkLst>
            <pc:docMk/>
            <pc:sldMk cId="1144158639" sldId="391"/>
            <ac:cxnSpMk id="33" creationId="{2F70A25D-611D-40DE-88B9-C287DCDC38F5}"/>
          </ac:cxnSpMkLst>
        </pc:cxnChg>
        <pc:cxnChg chg="add mod">
          <ac:chgData name="Matias Halmeenmäki" userId="e0173509-8006-406e-9fef-0514a781684b" providerId="ADAL" clId="{0BF285BC-35CE-4FD4-BFA2-F15F763D6FF8}" dt="2021-04-14T07:27:55.865" v="41" actId="962"/>
          <ac:cxnSpMkLst>
            <pc:docMk/>
            <pc:sldMk cId="1144158639" sldId="391"/>
            <ac:cxnSpMk id="35" creationId="{C896C5A1-75F0-4D2B-909A-7FE5D3E847A1}"/>
          </ac:cxnSpMkLst>
        </pc:cxnChg>
      </pc:sldChg>
    </pc:docChg>
  </pc:docChgLst>
  <pc:docChgLst>
    <pc:chgData name="Aino Ikäheimo" userId="fb785583-09cb-4c0d-a616-ee4322b6e09e" providerId="ADAL" clId="{62863BBD-D4DE-4E84-8F45-5CC1FEBADB1D}"/>
    <pc:docChg chg="undo custSel modSld">
      <pc:chgData name="Aino Ikäheimo" userId="fb785583-09cb-4c0d-a616-ee4322b6e09e" providerId="ADAL" clId="{62863BBD-D4DE-4E84-8F45-5CC1FEBADB1D}" dt="2021-04-16T06:33:35.711" v="4" actId="20577"/>
      <pc:docMkLst>
        <pc:docMk/>
      </pc:docMkLst>
      <pc:sldChg chg="modSp mod">
        <pc:chgData name="Aino Ikäheimo" userId="fb785583-09cb-4c0d-a616-ee4322b6e09e" providerId="ADAL" clId="{62863BBD-D4DE-4E84-8F45-5CC1FEBADB1D}" dt="2021-04-16T06:33:35.711" v="4" actId="20577"/>
        <pc:sldMkLst>
          <pc:docMk/>
          <pc:sldMk cId="3911966843" sldId="343"/>
        </pc:sldMkLst>
        <pc:spChg chg="mod">
          <ac:chgData name="Aino Ikäheimo" userId="fb785583-09cb-4c0d-a616-ee4322b6e09e" providerId="ADAL" clId="{62863BBD-D4DE-4E84-8F45-5CC1FEBADB1D}" dt="2021-04-16T06:33:35.711" v="4" actId="20577"/>
          <ac:spMkLst>
            <pc:docMk/>
            <pc:sldMk cId="3911966843" sldId="343"/>
            <ac:spMk id="3" creationId="{00000000-0000-0000-0000-000000000000}"/>
          </ac:spMkLst>
        </pc:spChg>
      </pc:sldChg>
      <pc:sldChg chg="modSp mod">
        <pc:chgData name="Aino Ikäheimo" userId="fb785583-09cb-4c0d-a616-ee4322b6e09e" providerId="ADAL" clId="{62863BBD-D4DE-4E84-8F45-5CC1FEBADB1D}" dt="2021-04-15T11:33:03.077" v="1" actId="255"/>
        <pc:sldMkLst>
          <pc:docMk/>
          <pc:sldMk cId="768796351" sldId="347"/>
        </pc:sldMkLst>
        <pc:graphicFrameChg chg="mod modGraphic">
          <ac:chgData name="Aino Ikäheimo" userId="fb785583-09cb-4c0d-a616-ee4322b6e09e" providerId="ADAL" clId="{62863BBD-D4DE-4E84-8F45-5CC1FEBADB1D}" dt="2021-04-15T11:33:03.077" v="1" actId="255"/>
          <ac:graphicFrameMkLst>
            <pc:docMk/>
            <pc:sldMk cId="768796351" sldId="347"/>
            <ac:graphicFrameMk id="4" creationId="{8FA549E3-9800-4B91-8C22-CB34EC40027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0155-9EC5-43B6-9343-7BE48967F58C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584F-5BC7-447E-9472-A355CC2637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5584F-5BC7-447E-9472-A355CC26372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B926044D-E42A-41AE-BE0F-802794E9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7" b="-265"/>
          <a:stretch/>
        </p:blipFill>
        <p:spPr>
          <a:xfrm>
            <a:off x="0" y="6011999"/>
            <a:ext cx="12191997" cy="8578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8CAFB5-52C9-43AF-9E2F-F504A52A4199}"/>
              </a:ext>
            </a:extLst>
          </p:cNvPr>
          <p:cNvSpPr txBox="1"/>
          <p:nvPr userDrawn="1"/>
        </p:nvSpPr>
        <p:spPr>
          <a:xfrm>
            <a:off x="960077" y="844732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07C72-5120-4CDE-A225-BA86F2F3D0AE}"/>
              </a:ext>
            </a:extLst>
          </p:cNvPr>
          <p:cNvSpPr txBox="1"/>
          <p:nvPr userDrawn="1"/>
        </p:nvSpPr>
        <p:spPr>
          <a:xfrm>
            <a:off x="960076" y="1767841"/>
            <a:ext cx="889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0C41990-7B56-471F-A1E2-516604C0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  <a:solidFill>
            <a:schemeClr val="bg1"/>
          </a:solidFill>
        </p:spPr>
        <p:txBody>
          <a:bodyPr anchor="ctr"/>
          <a:lstStyle/>
          <a:p>
            <a:endParaRPr lang="en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C17D583-DE84-49EA-B8CA-C6CCA2EAE1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9144000" cy="33394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FI" sz="2000"/>
          </a:p>
        </p:txBody>
      </p:sp>
    </p:spTree>
    <p:extLst>
      <p:ext uri="{BB962C8B-B14F-4D97-AF65-F5344CB8AC3E}">
        <p14:creationId xmlns:p14="http://schemas.microsoft.com/office/powerpoint/2010/main" val="21789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A5D7848-D4CB-4046-99BF-55777A4F33C4}"/>
              </a:ext>
            </a:extLst>
          </p:cNvPr>
          <p:cNvSpPr/>
          <p:nvPr userDrawn="1"/>
        </p:nvSpPr>
        <p:spPr>
          <a:xfrm>
            <a:off x="6896100" y="1047750"/>
            <a:ext cx="5295900" cy="4458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51491"/>
            <a:ext cx="4090416" cy="96708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514697"/>
            <a:ext cx="4090416" cy="26954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BAF6D5BF-12D1-438F-93EF-D984FD406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b="-266"/>
          <a:stretch/>
        </p:blipFill>
        <p:spPr>
          <a:xfrm>
            <a:off x="0" y="5994399"/>
            <a:ext cx="12191997" cy="8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FFF213-2B62-483E-9A01-1359D793A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B6C7F17-C090-4D76-A55B-4F56237E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9" y="1915205"/>
            <a:ext cx="5072331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9D16573-AB65-414B-87B8-62D9C345E0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3670" y="2498823"/>
            <a:ext cx="494982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7B9884D-A030-4209-8DA3-4B2845DF4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23670" y="3110801"/>
            <a:ext cx="4827320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0D288C9-CDF1-44CF-9309-F995FC832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3670" y="3706112"/>
            <a:ext cx="468449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55C615-E680-422B-B405-2D153FF6DF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3669" y="5076037"/>
            <a:ext cx="4396963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4B8B7C1-B427-4C2A-A2AF-9C327EEAA9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4053" y="4301422"/>
            <a:ext cx="4520643" cy="65720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1F146717-F837-426F-AD4B-92A1CC2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9" y="728312"/>
            <a:ext cx="4090416" cy="967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62926E2F-BCE3-43A0-ADBA-BB5494B5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A6FA5A-1586-494D-89AA-BAF3F770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3" y="1312807"/>
            <a:ext cx="7936966" cy="446398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6000"/>
            <a:ext cx="7994650" cy="5832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00" y="1767600"/>
            <a:ext cx="5670550" cy="22464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3913570-5C7E-4962-BD26-9DA021FEBC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7700" y="2851198"/>
            <a:ext cx="2279650" cy="185737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AA7A333B-EDA1-4295-B6E8-243C041B7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A681F-A19C-49CD-BC8C-2502692B9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FBF00-440B-4B11-AE32-166842B2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03DE-6EFD-449C-9467-0E95D9BF71D0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3405BA-1471-4386-9CAD-327980D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C453BC-5ECE-43A4-B320-2AC597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4AA3F19B-9EE0-406B-93EC-FB1B83A14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2" b="-265"/>
          <a:stretch/>
        </p:blipFill>
        <p:spPr>
          <a:xfrm>
            <a:off x="0" y="2009863"/>
            <a:ext cx="12191997" cy="486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39985-5427-47BF-A66E-9092F406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0" y="1779588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873338-AD0B-48C5-8C16-77066E06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0" y="3177040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2D7314-CC3F-446E-BAC8-8F6C03873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0000" y="4574492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F886A1DB-7CF6-41A9-A307-C8F5E57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471420"/>
            <a:ext cx="2922361" cy="9670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56A007-5B54-4CA3-B4B1-81846F4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52759-AF2F-4E78-9D94-342A119C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501A3-49A8-496D-BF53-BF1E7F77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03DE-6EFD-449C-9467-0E95D9BF71D0}" type="datetimeFigureOut">
              <a:rPr lang="fi-FI" smtClean="0"/>
              <a:t>25.1.2022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9189F-0EA6-4098-8896-3380FF72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F649D-8B54-460A-A8F9-1C660C2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9B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uvatjavalvonta.fi/seminaarit/" TargetMode="External"/><Relationship Id="rId2" Type="http://schemas.openxmlformats.org/officeDocument/2006/relationships/hyperlink" Target="mailto:luvatjavalvonta.tem@gov.f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uvatjavalvonta.fi/uutiskirje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7B286C-E85D-447C-A854-487C89F66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0080" y="117987"/>
            <a:ext cx="10546080" cy="1179871"/>
          </a:xfrm>
        </p:spPr>
        <p:txBody>
          <a:bodyPr>
            <a:normAutofit/>
          </a:bodyPr>
          <a:lstStyle/>
          <a:p>
            <a:r>
              <a:rPr lang="fi-FI" dirty="0"/>
              <a:t>Uusiutuvan energian direktiivin (RED II) </a:t>
            </a:r>
            <a:r>
              <a:rPr lang="fi-FI" dirty="0" err="1"/>
              <a:t>webinaari</a:t>
            </a:r>
            <a:r>
              <a:rPr lang="fi-FI" dirty="0"/>
              <a:t> </a:t>
            </a:r>
            <a:r>
              <a:rPr lang="fi-FI" dirty="0" smtClean="0"/>
              <a:t>25.1.2022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1AC4E-B51B-4FF5-8C0E-624B71162F10}"/>
              </a:ext>
            </a:extLst>
          </p:cNvPr>
          <p:cNvSpPr/>
          <p:nvPr/>
        </p:nvSpPr>
        <p:spPr>
          <a:xfrm>
            <a:off x="640080" y="1179871"/>
            <a:ext cx="10401546" cy="48767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Tilaisuuden</a:t>
            </a:r>
            <a:r>
              <a:rPr kumimoji="0" lang="fi-FI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ohjelma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2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Osallistujien esittäytyminen </a:t>
            </a:r>
            <a:endParaRPr lang="fi-FI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fi-FI" alt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Integraatio hallinnon silmin,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Kari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Valde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Ictus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fi-FI" alt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Integraatioon </a:t>
            </a:r>
            <a:r>
              <a:rPr lang="fi-FI" alt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liittyvät </a:t>
            </a:r>
            <a:r>
              <a:rPr lang="fi-FI" alt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velvoitteet</a:t>
            </a:r>
            <a:r>
              <a:rPr 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Kristian Nokelainen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Consultor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fi-FI" alt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Integraatio </a:t>
            </a:r>
            <a:r>
              <a:rPr lang="fi-FI" altLang="fi-FI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teknisesti, </a:t>
            </a: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</a:t>
            </a:r>
            <a:r>
              <a:rPr lang="fi-FI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Valde</a:t>
            </a: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Ictus</a:t>
            </a: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Consulting ja Jari Tarhanen, </a:t>
            </a:r>
            <a:r>
              <a:rPr lang="fi-FI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TietoEvry</a:t>
            </a: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Oyj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fi-FI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Tilaisuus päättyy viimeistään klo 11.00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fi-FI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Varmistathan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että mikrofonisi on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kiinni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Jätä 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kysymyksesi kommenttikenttään tai pyydä puheenvuoroa kämmenikonilla. Vastaamme kysymyksiin kunkin esityksen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lopussa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Valitettavasti </a:t>
            </a:r>
            <a:r>
              <a:rPr lang="fi-FI" sz="1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emme pysty auttamaan teknisissä ongelmissa. Tarkista ensin omat </a:t>
            </a: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asetuksesi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fi-FI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Tilaisuus nauhoitetaan</a:t>
            </a:r>
            <a:endParaRPr lang="fi-FI" sz="14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1049691" y="442878"/>
            <a:ext cx="9144000" cy="35353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Ohjelma tarkemmin</a:t>
            </a:r>
            <a:endParaRPr lang="fi-FI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980865" y="747613"/>
            <a:ext cx="106900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Klo 9.00-9.15 </a:t>
            </a:r>
            <a:r>
              <a:rPr kumimoji="0" lang="fi-FI" altLang="fi-F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Tilaisuuden avaus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sz="14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osallistujien esittely (Benita Troberg hoitaa)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Neljäs RED II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webinaari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tässä keskitytään asiointipalvelujen integraatioon LV-palveluun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Ohjelman esittely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Tilaisuus tallennetaan, tallenne ja esitykset viedään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TEM:n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sivuille (tallennuksen</a:t>
            </a:r>
            <a:r>
              <a:rPr kumimoji="0" lang="fi-FI" altLang="fi-FI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hoitaa Kimmo)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Ennakkokysymyksiin vastataan osana esityksiä. Esitysten jälkeen on varattu aikaa kysymyksille. 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i-FI" altLang="fi-FI" sz="1400" dirty="0" smtClean="0">
                <a:latin typeface="+mn-lt"/>
                <a:cs typeface="Calibri" panose="020F0502020204030204" pitchFamily="34" charset="0"/>
              </a:rPr>
              <a:t>Osallistujien esittely (kuka on ja mitkä ovat tämän tilaisuuden odotukset?)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Klo 9.15-9.35 </a:t>
            </a:r>
            <a:r>
              <a:rPr kumimoji="0" lang="fi-FI" altLang="fi-F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Integraatio hallinnon silmin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Kari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Valde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Ictus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Oy 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Miksi kannattaa integroitua LV-palveluun? Integraation hyödyt.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Esitys 10 min ja keskustelu 10 min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Klo 9.30- </a:t>
            </a:r>
            <a:r>
              <a:rPr lang="fi-FI" altLang="fi-FI" sz="14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10.00</a:t>
            </a:r>
            <a:r>
              <a:rPr kumimoji="0" lang="fi-FI" altLang="fi-F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Integraatioon liittyvät velvoitteet,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Kristian Nokelainen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Consultor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Oy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Hallintamalli, hankkeen aikainen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Mihin sitoudutaan ja mitä maksaa?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Esitys 15 min ja keskustelu 10 min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Klo </a:t>
            </a:r>
            <a:r>
              <a:rPr lang="fi-FI" altLang="fi-FI" sz="14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10.00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-10.50 </a:t>
            </a:r>
            <a:r>
              <a:rPr kumimoji="0" lang="fi-FI" altLang="fi-F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Integraatio teknisesti,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Kari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Valde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Ictus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Oy  ja tekninen kehittäjä </a:t>
            </a:r>
            <a:r>
              <a:rPr lang="fi-FI" dirty="0"/>
              <a:t> </a:t>
            </a: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Jari Tarhanen, </a:t>
            </a:r>
            <a:r>
              <a:rPr lang="fi-FI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TietoEvry</a:t>
            </a:r>
            <a:r>
              <a:rPr lang="fi-FI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Oyj </a:t>
            </a:r>
          </a:p>
          <a:p>
            <a:pPr lvl="0">
              <a:lnSpc>
                <a:spcPct val="100000"/>
              </a:lnSpc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Rajapinta ja tekninen toteutus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lang="fi-FI" alt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Mitä teknologiaa on käytetty? Rajapinta käydään läpi, mitä liittymiseen tarvitaan? Vaikutukset sovelluksiin ja mitä vaatii toteutukselta? </a:t>
            </a:r>
          </a:p>
          <a:p>
            <a:pPr lvl="0" fontAlgn="ctr">
              <a:lnSpc>
                <a:spcPct val="100000"/>
              </a:lnSpc>
            </a:pPr>
            <a:r>
              <a:rPr lang="fi-FI" altLang="fi-FI" sz="1400" dirty="0">
                <a:ea typeface="Calibri" panose="020F0502020204030204" pitchFamily="34" charset="0"/>
                <a:cs typeface="Times New Roman" panose="02020603050405020304" pitchFamily="18" charset="0"/>
              </a:rPr>
              <a:t>·      </a:t>
            </a:r>
            <a:r>
              <a:rPr lang="fi-FI" altLang="fi-FI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Lisäksi </a:t>
            </a:r>
            <a:r>
              <a:rPr lang="fi-FI" alt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esityksen loppuun "toimi näin" -&gt; yhteydenottokanava </a:t>
            </a:r>
            <a:r>
              <a:rPr lang="fi-FI" alt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luvatjavalvonta.tem@gov.fi</a:t>
            </a:r>
            <a:endParaRPr lang="fi-FI" altLang="fi-FI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Esitys 20-30 min ja keskustelu 15 min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Klo 10.50-11.00 </a:t>
            </a:r>
            <a:r>
              <a:rPr kumimoji="0" lang="fi-FI" altLang="fi-FI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Tilaisuuden päättäminen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LV-hankkeen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webinaarit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/ seminaarit lisätietoa löytyy: 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https://luvatjavalvonta.fi/seminaarit/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·      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LV-hankkeen uutiskirje: 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https://luvatjavalvonta.fi/uutiskirjeet/</a:t>
            </a:r>
            <a:endParaRPr kumimoji="0" lang="fi-FI" altLang="fi-F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6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fi-FI" dirty="0" err="1" smtClean="0"/>
              <a:t>Webinaarin</a:t>
            </a:r>
            <a:r>
              <a:rPr lang="fi-FI" dirty="0" smtClean="0"/>
              <a:t> osallistujat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4259729" cy="33394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Jaakko Rinne, Ruokavirasto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Risto Retkin, Ruokavirasto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Kati Halonen, Kouvolan kaupunki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Markku Sivonen, Lahden kaupunki / rakennusvalvonta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Sanna Wells, Helsingin kaupunki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Juhani Vuoti, </a:t>
            </a:r>
            <a:r>
              <a:rPr lang="fi-FI" dirty="0"/>
              <a:t>Helsingin Kaupunki / </a:t>
            </a:r>
            <a:r>
              <a:rPr lang="fi-FI" dirty="0" smtClean="0"/>
              <a:t>KYMP</a:t>
            </a:r>
            <a:endParaRPr lang="fi-FI" dirty="0"/>
          </a:p>
          <a:p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EPO </a:t>
            </a:r>
            <a:r>
              <a:rPr lang="fi-FI" b="1" dirty="0" smtClean="0">
                <a:solidFill>
                  <a:srgbClr val="0070C0"/>
                </a:solidFill>
              </a:rPr>
              <a:t>ELY yhteyspisteviranomainen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Katarina </a:t>
            </a:r>
            <a:r>
              <a:rPr lang="fi-FI" dirty="0" err="1" smtClean="0"/>
              <a:t>Martonen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Mikael Jämsä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5597110" y="1835150"/>
            <a:ext cx="4259729" cy="3339460"/>
          </a:xfrm>
        </p:spPr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Luvat ja valvonta -hanke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Kimmo Kuusela, 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Benita Troberg, 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Tuoteomistaja Kari Valve, </a:t>
            </a:r>
            <a:r>
              <a:rPr lang="fi-FI" dirty="0" err="1" smtClean="0"/>
              <a:t>Ictus</a:t>
            </a:r>
            <a:r>
              <a:rPr lang="fi-F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Hankokoordinaattori Kristian Nokelainen, </a:t>
            </a:r>
            <a:r>
              <a:rPr lang="fi-FI" dirty="0" err="1" smtClean="0"/>
              <a:t>Consultor</a:t>
            </a:r>
            <a:r>
              <a:rPr lang="fi-FI" dirty="0" smtClean="0"/>
              <a:t> 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altLang="fi-FI" dirty="0" smtClean="0">
                <a:ea typeface="Calibri" panose="020F0502020204030204" pitchFamily="34" charset="0"/>
                <a:cs typeface="Calibri" panose="020F0502020204030204" pitchFamily="34" charset="0"/>
              </a:rPr>
              <a:t>ekninen </a:t>
            </a:r>
            <a:r>
              <a:rPr lang="fi-FI" altLang="fi-FI" dirty="0">
                <a:ea typeface="Calibri" panose="020F0502020204030204" pitchFamily="34" charset="0"/>
                <a:cs typeface="Calibri" panose="020F0502020204030204" pitchFamily="34" charset="0"/>
              </a:rPr>
              <a:t>kehittäjä </a:t>
            </a:r>
            <a:r>
              <a:rPr lang="fi-FI" dirty="0"/>
              <a:t> 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Jari Tarhanen, </a:t>
            </a:r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</a:rPr>
              <a:t>TietoEvry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Oyj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7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LV_yleisesitys_malli_110302019_linkit.potx" id="{EFE8526B-AE35-4018-B340-6E11E9607E3E}" vid="{75CC8C77-0475-40A8-97E3-0820317D2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9FFACA199A96408C072731D6A2F230" ma:contentTypeVersion="1" ma:contentTypeDescription="Luo uusi asiakirja." ma:contentTypeScope="" ma:versionID="a9a903055325cc03fdcbf4adfb1aa3ff">
  <xsd:schema xmlns:xsd="http://www.w3.org/2001/XMLSchema" xmlns:xs="http://www.w3.org/2001/XMLSchema" xmlns:p="http://schemas.microsoft.com/office/2006/metadata/properties" xmlns:ns2="a4396e02-4fe2-4af6-82c8-11a8f5776388" targetNamespace="http://schemas.microsoft.com/office/2006/metadata/properties" ma:root="true" ma:fieldsID="770e4513ed559acc71fc3354f51f6905" ns2:_="">
    <xsd:import namespace="a4396e02-4fe2-4af6-82c8-11a8f577638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96e02-4fe2-4af6-82c8-11a8f5776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930DCE-E3BB-4DE9-8A73-746D44D944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8d2ad5-38a0-425e-95a9-848f2d3bb1d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8C71C7-9BA4-4C5A-BB1D-8A1CB0222F28}"/>
</file>

<file path=customXml/itemProps3.xml><?xml version="1.0" encoding="utf-8"?>
<ds:datastoreItem xmlns:ds="http://schemas.openxmlformats.org/officeDocument/2006/customXml" ds:itemID="{F364C65F-B902-4809-A028-D7EAAB148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489</Words>
  <Application>Microsoft Office PowerPoint</Application>
  <PresentationFormat>Laajakuva</PresentationFormat>
  <Paragraphs>58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Office-teema</vt:lpstr>
      <vt:lpstr>Uusiutuvan energian direktiivin (RED II) webinaari 25.1.2022</vt:lpstr>
      <vt:lpstr>Ohjelma tarkemmin</vt:lpstr>
      <vt:lpstr>Webinaarin osallistujat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 Ikäheimo</dc:creator>
  <cp:lastModifiedBy>Troberg Benita (TEM)</cp:lastModifiedBy>
  <cp:revision>97</cp:revision>
  <dcterms:created xsi:type="dcterms:W3CDTF">2021-02-10T10:21:17Z</dcterms:created>
  <dcterms:modified xsi:type="dcterms:W3CDTF">2022-01-25T05:39:04Z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0x010100A69FFACA199A96408C072731D6A2F230</vt:lpwstr>
  </property>
</Properties>
</file>