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22"/>
  </p:notesMasterIdLst>
  <p:sldIdLst>
    <p:sldId id="289" r:id="rId5"/>
    <p:sldId id="335" r:id="rId6"/>
    <p:sldId id="321" r:id="rId7"/>
    <p:sldId id="322" r:id="rId8"/>
    <p:sldId id="323" r:id="rId9"/>
    <p:sldId id="324" r:id="rId10"/>
    <p:sldId id="33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6" r:id="rId21"/>
  </p:sldIdLst>
  <p:sldSz cx="12192000" cy="6858000"/>
  <p:notesSz cx="6858000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07"/>
    <p:restoredTop sz="94649"/>
  </p:normalViewPr>
  <p:slideViewPr>
    <p:cSldViewPr snapToGrid="0" snapToObjects="1" showGuides="1">
      <p:cViewPr varScale="1">
        <p:scale>
          <a:sx n="65" d="100"/>
          <a:sy n="65" d="100"/>
        </p:scale>
        <p:origin x="288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../embeddings/oleObject10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../embeddings/oleObject11.bin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../embeddings/oleObject12.bin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../embeddings/oleObject13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9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100"/>
              <a:t>Työllisyysaste, %</a:t>
            </a:r>
          </a:p>
          <a:p>
            <a:pPr>
              <a:defRPr/>
            </a:pPr>
            <a:r>
              <a:rPr lang="fi-FI" sz="1100" baseline="0"/>
              <a:t>Tilastokeskuksen trendi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5.5677430565081801E-2"/>
          <c:y val="0.12850094876660342"/>
          <c:w val="0.91877088534664875"/>
          <c:h val="0.55099941729295221"/>
        </c:manualLayout>
      </c:layout>
      <c:lineChart>
        <c:grouping val="standard"/>
        <c:varyColors val="0"/>
        <c:ser>
          <c:idx val="0"/>
          <c:order val="0"/>
          <c:tx>
            <c:strRef>
              <c:f>'[Työllisyysaste_TK trendi.xlsx]data'!$C$4</c:f>
              <c:strCache>
                <c:ptCount val="1"/>
                <c:pt idx="0">
                  <c:v>Työllisyysaste, 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'[Työllisyysaste_TK trendi.xlsx]data'!$A$5:$B$226</c:f>
              <c:multiLvlStrCache>
                <c:ptCount val="222"/>
                <c:lvl>
                  <c:pt idx="0">
                    <c:v>Tammikuu</c:v>
                  </c:pt>
                  <c:pt idx="1">
                    <c:v>Helmikuu</c:v>
                  </c:pt>
                  <c:pt idx="2">
                    <c:v>Maaliskuu</c:v>
                  </c:pt>
                  <c:pt idx="3">
                    <c:v>Huhtikuu</c:v>
                  </c:pt>
                  <c:pt idx="4">
                    <c:v>Toukokuu</c:v>
                  </c:pt>
                  <c:pt idx="5">
                    <c:v>Kesäkuu</c:v>
                  </c:pt>
                  <c:pt idx="6">
                    <c:v>Heinäkuu</c:v>
                  </c:pt>
                  <c:pt idx="7">
                    <c:v>Elokuu</c:v>
                  </c:pt>
                  <c:pt idx="8">
                    <c:v>Syyskuu</c:v>
                  </c:pt>
                  <c:pt idx="9">
                    <c:v>Lokakuu</c:v>
                  </c:pt>
                  <c:pt idx="10">
                    <c:v>Marraskuu</c:v>
                  </c:pt>
                  <c:pt idx="11">
                    <c:v>Joulukuu</c:v>
                  </c:pt>
                  <c:pt idx="12">
                    <c:v>Tammikuu</c:v>
                  </c:pt>
                  <c:pt idx="13">
                    <c:v>Helmikuu</c:v>
                  </c:pt>
                  <c:pt idx="14">
                    <c:v>Maaliskuu</c:v>
                  </c:pt>
                  <c:pt idx="15">
                    <c:v>Huhtikuu</c:v>
                  </c:pt>
                  <c:pt idx="16">
                    <c:v>Toukokuu</c:v>
                  </c:pt>
                  <c:pt idx="17">
                    <c:v>Kesäkuu</c:v>
                  </c:pt>
                  <c:pt idx="18">
                    <c:v>Heinäkuu</c:v>
                  </c:pt>
                  <c:pt idx="19">
                    <c:v>Elokuu</c:v>
                  </c:pt>
                  <c:pt idx="20">
                    <c:v>Syyskuu</c:v>
                  </c:pt>
                  <c:pt idx="21">
                    <c:v>Lokakuu</c:v>
                  </c:pt>
                  <c:pt idx="22">
                    <c:v>Marraskuu</c:v>
                  </c:pt>
                  <c:pt idx="23">
                    <c:v>Joulukuu</c:v>
                  </c:pt>
                  <c:pt idx="24">
                    <c:v>Tammikuu</c:v>
                  </c:pt>
                  <c:pt idx="25">
                    <c:v>Helmikuu</c:v>
                  </c:pt>
                  <c:pt idx="26">
                    <c:v>Maaliskuu</c:v>
                  </c:pt>
                  <c:pt idx="27">
                    <c:v>Huhtikuu</c:v>
                  </c:pt>
                  <c:pt idx="28">
                    <c:v>Toukokuu</c:v>
                  </c:pt>
                  <c:pt idx="29">
                    <c:v>Kesäkuu</c:v>
                  </c:pt>
                  <c:pt idx="30">
                    <c:v>Heinäkuu</c:v>
                  </c:pt>
                  <c:pt idx="31">
                    <c:v>Elokuu</c:v>
                  </c:pt>
                  <c:pt idx="32">
                    <c:v>Syyskuu</c:v>
                  </c:pt>
                  <c:pt idx="33">
                    <c:v>Lokakuu</c:v>
                  </c:pt>
                  <c:pt idx="34">
                    <c:v>Marraskuu</c:v>
                  </c:pt>
                  <c:pt idx="35">
                    <c:v>Joulukuu</c:v>
                  </c:pt>
                  <c:pt idx="36">
                    <c:v>Tammikuu</c:v>
                  </c:pt>
                  <c:pt idx="37">
                    <c:v>Helmikuu</c:v>
                  </c:pt>
                  <c:pt idx="38">
                    <c:v>Maaliskuu</c:v>
                  </c:pt>
                  <c:pt idx="39">
                    <c:v>Huhtikuu</c:v>
                  </c:pt>
                  <c:pt idx="40">
                    <c:v>Toukokuu</c:v>
                  </c:pt>
                  <c:pt idx="41">
                    <c:v>Kesäkuu</c:v>
                  </c:pt>
                  <c:pt idx="42">
                    <c:v>Heinäkuu</c:v>
                  </c:pt>
                  <c:pt idx="43">
                    <c:v>Elokuu</c:v>
                  </c:pt>
                  <c:pt idx="44">
                    <c:v>Syyskuu</c:v>
                  </c:pt>
                  <c:pt idx="45">
                    <c:v>Lokakuu</c:v>
                  </c:pt>
                  <c:pt idx="46">
                    <c:v>Marraskuu</c:v>
                  </c:pt>
                  <c:pt idx="47">
                    <c:v>Joulukuu</c:v>
                  </c:pt>
                  <c:pt idx="48">
                    <c:v>Tammikuu</c:v>
                  </c:pt>
                  <c:pt idx="49">
                    <c:v>Helmikuu</c:v>
                  </c:pt>
                  <c:pt idx="50">
                    <c:v>Maaliskuu</c:v>
                  </c:pt>
                  <c:pt idx="51">
                    <c:v>Huhtikuu</c:v>
                  </c:pt>
                  <c:pt idx="52">
                    <c:v>Toukokuu</c:v>
                  </c:pt>
                  <c:pt idx="53">
                    <c:v>Kesäkuu</c:v>
                  </c:pt>
                  <c:pt idx="54">
                    <c:v>Heinäkuu</c:v>
                  </c:pt>
                  <c:pt idx="55">
                    <c:v>Elokuu</c:v>
                  </c:pt>
                  <c:pt idx="56">
                    <c:v>Syyskuu</c:v>
                  </c:pt>
                  <c:pt idx="57">
                    <c:v>Lokakuu</c:v>
                  </c:pt>
                  <c:pt idx="58">
                    <c:v>Marraskuu</c:v>
                  </c:pt>
                  <c:pt idx="59">
                    <c:v>Joulukuu</c:v>
                  </c:pt>
                  <c:pt idx="60">
                    <c:v>Tammikuu</c:v>
                  </c:pt>
                  <c:pt idx="61">
                    <c:v>Helmikuu</c:v>
                  </c:pt>
                  <c:pt idx="62">
                    <c:v>Maaliskuu</c:v>
                  </c:pt>
                  <c:pt idx="63">
                    <c:v>Huhtikuu</c:v>
                  </c:pt>
                  <c:pt idx="64">
                    <c:v>Toukokuu</c:v>
                  </c:pt>
                  <c:pt idx="65">
                    <c:v>Kesäkuu</c:v>
                  </c:pt>
                  <c:pt idx="66">
                    <c:v>Heinäkuu</c:v>
                  </c:pt>
                  <c:pt idx="67">
                    <c:v>Elokuu</c:v>
                  </c:pt>
                  <c:pt idx="68">
                    <c:v>Syyskuu</c:v>
                  </c:pt>
                  <c:pt idx="69">
                    <c:v>Lokakuu</c:v>
                  </c:pt>
                  <c:pt idx="70">
                    <c:v>Marraskuu</c:v>
                  </c:pt>
                  <c:pt idx="71">
                    <c:v>Joulukuu</c:v>
                  </c:pt>
                  <c:pt idx="72">
                    <c:v>Tammikuu</c:v>
                  </c:pt>
                  <c:pt idx="73">
                    <c:v>Helmikuu</c:v>
                  </c:pt>
                  <c:pt idx="74">
                    <c:v>Maaliskuu</c:v>
                  </c:pt>
                  <c:pt idx="75">
                    <c:v>Huhtikuu</c:v>
                  </c:pt>
                  <c:pt idx="76">
                    <c:v>Toukokuu</c:v>
                  </c:pt>
                  <c:pt idx="77">
                    <c:v>Kesäkuu</c:v>
                  </c:pt>
                  <c:pt idx="78">
                    <c:v>Heinäkuu</c:v>
                  </c:pt>
                  <c:pt idx="79">
                    <c:v>Elokuu</c:v>
                  </c:pt>
                  <c:pt idx="80">
                    <c:v>Syyskuu</c:v>
                  </c:pt>
                  <c:pt idx="81">
                    <c:v>Lokakuu</c:v>
                  </c:pt>
                  <c:pt idx="82">
                    <c:v>Marraskuu</c:v>
                  </c:pt>
                  <c:pt idx="83">
                    <c:v>Joulukuu</c:v>
                  </c:pt>
                  <c:pt idx="84">
                    <c:v>Tammikuu</c:v>
                  </c:pt>
                  <c:pt idx="85">
                    <c:v>Helmikuu</c:v>
                  </c:pt>
                  <c:pt idx="86">
                    <c:v>Maaliskuu</c:v>
                  </c:pt>
                  <c:pt idx="87">
                    <c:v>Huhtikuu</c:v>
                  </c:pt>
                  <c:pt idx="88">
                    <c:v>Toukokuu</c:v>
                  </c:pt>
                  <c:pt idx="89">
                    <c:v>Kesäkuu</c:v>
                  </c:pt>
                  <c:pt idx="90">
                    <c:v>Heinäkuu</c:v>
                  </c:pt>
                  <c:pt idx="91">
                    <c:v>Elokuu</c:v>
                  </c:pt>
                  <c:pt idx="92">
                    <c:v>Syyskuu</c:v>
                  </c:pt>
                  <c:pt idx="93">
                    <c:v>Lokakuu</c:v>
                  </c:pt>
                  <c:pt idx="94">
                    <c:v>Marraskuu</c:v>
                  </c:pt>
                  <c:pt idx="95">
                    <c:v>Joulukuu</c:v>
                  </c:pt>
                  <c:pt idx="96">
                    <c:v>Tammikuu</c:v>
                  </c:pt>
                  <c:pt idx="97">
                    <c:v>Helmikuu</c:v>
                  </c:pt>
                  <c:pt idx="98">
                    <c:v>Maaliskuu</c:v>
                  </c:pt>
                  <c:pt idx="99">
                    <c:v>Huhtikuu</c:v>
                  </c:pt>
                  <c:pt idx="100">
                    <c:v>Toukokuu</c:v>
                  </c:pt>
                  <c:pt idx="101">
                    <c:v>Kesäkuu</c:v>
                  </c:pt>
                  <c:pt idx="102">
                    <c:v>Heinäkuu</c:v>
                  </c:pt>
                  <c:pt idx="103">
                    <c:v>Elokuu</c:v>
                  </c:pt>
                  <c:pt idx="104">
                    <c:v>Syyskuu</c:v>
                  </c:pt>
                  <c:pt idx="105">
                    <c:v>Lokakuu</c:v>
                  </c:pt>
                  <c:pt idx="106">
                    <c:v>Marraskuu</c:v>
                  </c:pt>
                  <c:pt idx="107">
                    <c:v>Joulukuu</c:v>
                  </c:pt>
                  <c:pt idx="108">
                    <c:v>Tammikuu</c:v>
                  </c:pt>
                  <c:pt idx="109">
                    <c:v>Helmikuu</c:v>
                  </c:pt>
                  <c:pt idx="110">
                    <c:v>Maaliskuu</c:v>
                  </c:pt>
                  <c:pt idx="111">
                    <c:v>Huhtikuu</c:v>
                  </c:pt>
                  <c:pt idx="112">
                    <c:v>Toukokuu</c:v>
                  </c:pt>
                  <c:pt idx="113">
                    <c:v>Kesäkuu</c:v>
                  </c:pt>
                  <c:pt idx="114">
                    <c:v>Heinäkuu</c:v>
                  </c:pt>
                  <c:pt idx="115">
                    <c:v>Elokuu</c:v>
                  </c:pt>
                  <c:pt idx="116">
                    <c:v>Syyskuu</c:v>
                  </c:pt>
                  <c:pt idx="117">
                    <c:v>Lokakuu</c:v>
                  </c:pt>
                  <c:pt idx="118">
                    <c:v>Marraskuu</c:v>
                  </c:pt>
                  <c:pt idx="119">
                    <c:v>Joulukuu</c:v>
                  </c:pt>
                  <c:pt idx="120">
                    <c:v>Tammikuu</c:v>
                  </c:pt>
                  <c:pt idx="121">
                    <c:v>Helmikuu</c:v>
                  </c:pt>
                  <c:pt idx="122">
                    <c:v>Maaliskuu</c:v>
                  </c:pt>
                  <c:pt idx="123">
                    <c:v>Huhtikuu</c:v>
                  </c:pt>
                  <c:pt idx="124">
                    <c:v>Toukokuu</c:v>
                  </c:pt>
                  <c:pt idx="125">
                    <c:v>Kesäkuu</c:v>
                  </c:pt>
                  <c:pt idx="126">
                    <c:v>Heinäkuu</c:v>
                  </c:pt>
                  <c:pt idx="127">
                    <c:v>Elokuu</c:v>
                  </c:pt>
                  <c:pt idx="128">
                    <c:v>Syyskuu</c:v>
                  </c:pt>
                  <c:pt idx="129">
                    <c:v>Lokakuu</c:v>
                  </c:pt>
                  <c:pt idx="130">
                    <c:v>Marraskuu</c:v>
                  </c:pt>
                  <c:pt idx="131">
                    <c:v>Joulukuu</c:v>
                  </c:pt>
                  <c:pt idx="132">
                    <c:v>Tammikuu</c:v>
                  </c:pt>
                  <c:pt idx="133">
                    <c:v>Helmikuu</c:v>
                  </c:pt>
                  <c:pt idx="134">
                    <c:v>Maaliskuu</c:v>
                  </c:pt>
                  <c:pt idx="135">
                    <c:v>Huhtikuu</c:v>
                  </c:pt>
                  <c:pt idx="136">
                    <c:v>Toukokuu</c:v>
                  </c:pt>
                  <c:pt idx="137">
                    <c:v>Kesäkuu</c:v>
                  </c:pt>
                  <c:pt idx="138">
                    <c:v>Heinäkuu</c:v>
                  </c:pt>
                  <c:pt idx="139">
                    <c:v>Elokuu</c:v>
                  </c:pt>
                  <c:pt idx="140">
                    <c:v>Syyskuu</c:v>
                  </c:pt>
                  <c:pt idx="141">
                    <c:v>Lokakuu</c:v>
                  </c:pt>
                  <c:pt idx="142">
                    <c:v>Marraskuu</c:v>
                  </c:pt>
                  <c:pt idx="143">
                    <c:v>Joulukuu</c:v>
                  </c:pt>
                  <c:pt idx="144">
                    <c:v>Tammikuu</c:v>
                  </c:pt>
                  <c:pt idx="145">
                    <c:v>Helmikuu</c:v>
                  </c:pt>
                  <c:pt idx="146">
                    <c:v>Maaliskuu</c:v>
                  </c:pt>
                  <c:pt idx="147">
                    <c:v>Huhtikuu</c:v>
                  </c:pt>
                  <c:pt idx="148">
                    <c:v>Toukokuu</c:v>
                  </c:pt>
                  <c:pt idx="149">
                    <c:v>Kesäkuu</c:v>
                  </c:pt>
                  <c:pt idx="150">
                    <c:v>Heinäkuu</c:v>
                  </c:pt>
                  <c:pt idx="151">
                    <c:v>Elokuu</c:v>
                  </c:pt>
                  <c:pt idx="152">
                    <c:v>Syyskuu</c:v>
                  </c:pt>
                  <c:pt idx="153">
                    <c:v>Lokakuu</c:v>
                  </c:pt>
                  <c:pt idx="154">
                    <c:v>Marraskuu</c:v>
                  </c:pt>
                  <c:pt idx="155">
                    <c:v>Joulukuu</c:v>
                  </c:pt>
                  <c:pt idx="156">
                    <c:v>Tammikuu</c:v>
                  </c:pt>
                  <c:pt idx="157">
                    <c:v>Helmikuu</c:v>
                  </c:pt>
                  <c:pt idx="158">
                    <c:v>Maaliskuu</c:v>
                  </c:pt>
                  <c:pt idx="159">
                    <c:v>Huhtikuu</c:v>
                  </c:pt>
                  <c:pt idx="160">
                    <c:v>Toukokuu</c:v>
                  </c:pt>
                  <c:pt idx="161">
                    <c:v>Kesäkuu</c:v>
                  </c:pt>
                  <c:pt idx="162">
                    <c:v>Heinäkuu</c:v>
                  </c:pt>
                  <c:pt idx="163">
                    <c:v>Elokuu</c:v>
                  </c:pt>
                  <c:pt idx="164">
                    <c:v>Syyskuu</c:v>
                  </c:pt>
                  <c:pt idx="165">
                    <c:v>Lokakuu</c:v>
                  </c:pt>
                  <c:pt idx="166">
                    <c:v>Marraskuu</c:v>
                  </c:pt>
                  <c:pt idx="167">
                    <c:v>Joulukuu</c:v>
                  </c:pt>
                  <c:pt idx="168">
                    <c:v>Tammikuu</c:v>
                  </c:pt>
                  <c:pt idx="169">
                    <c:v>Helmikuu</c:v>
                  </c:pt>
                  <c:pt idx="170">
                    <c:v>Maaliskuu</c:v>
                  </c:pt>
                  <c:pt idx="171">
                    <c:v>Huhtikuu</c:v>
                  </c:pt>
                  <c:pt idx="172">
                    <c:v>Toukokuu</c:v>
                  </c:pt>
                  <c:pt idx="173">
                    <c:v>Kesäkuu</c:v>
                  </c:pt>
                  <c:pt idx="174">
                    <c:v>Heinäkuu</c:v>
                  </c:pt>
                  <c:pt idx="175">
                    <c:v>Elokuu</c:v>
                  </c:pt>
                  <c:pt idx="176">
                    <c:v>Syyskuu</c:v>
                  </c:pt>
                  <c:pt idx="177">
                    <c:v>Lokakuu</c:v>
                  </c:pt>
                  <c:pt idx="178">
                    <c:v>Marraskuu</c:v>
                  </c:pt>
                  <c:pt idx="179">
                    <c:v>Joulukuu</c:v>
                  </c:pt>
                  <c:pt idx="180">
                    <c:v>Tammikuu</c:v>
                  </c:pt>
                  <c:pt idx="181">
                    <c:v>Helmikuu</c:v>
                  </c:pt>
                  <c:pt idx="182">
                    <c:v>Maaliskuu</c:v>
                  </c:pt>
                  <c:pt idx="183">
                    <c:v>Huhtikuu</c:v>
                  </c:pt>
                  <c:pt idx="184">
                    <c:v>Toukokuu</c:v>
                  </c:pt>
                  <c:pt idx="185">
                    <c:v>Kesäkuu</c:v>
                  </c:pt>
                  <c:pt idx="186">
                    <c:v>Heinäkuu</c:v>
                  </c:pt>
                  <c:pt idx="187">
                    <c:v>Elokuu</c:v>
                  </c:pt>
                  <c:pt idx="188">
                    <c:v>Syyskuu</c:v>
                  </c:pt>
                  <c:pt idx="189">
                    <c:v>Lokakuu</c:v>
                  </c:pt>
                  <c:pt idx="190">
                    <c:v>Marraskuu</c:v>
                  </c:pt>
                  <c:pt idx="191">
                    <c:v>Joulukuu</c:v>
                  </c:pt>
                  <c:pt idx="192">
                    <c:v>Tammikuu</c:v>
                  </c:pt>
                  <c:pt idx="193">
                    <c:v>Helmikuu</c:v>
                  </c:pt>
                  <c:pt idx="194">
                    <c:v>Maaliskuu</c:v>
                  </c:pt>
                  <c:pt idx="195">
                    <c:v>Huhtikuu</c:v>
                  </c:pt>
                  <c:pt idx="196">
                    <c:v>Toukokuu</c:v>
                  </c:pt>
                  <c:pt idx="197">
                    <c:v>Kesäkuu</c:v>
                  </c:pt>
                  <c:pt idx="198">
                    <c:v>Heinäkuu</c:v>
                  </c:pt>
                  <c:pt idx="199">
                    <c:v>Elokuu</c:v>
                  </c:pt>
                  <c:pt idx="200">
                    <c:v>Syyskuu</c:v>
                  </c:pt>
                  <c:pt idx="201">
                    <c:v>Lokakuu</c:v>
                  </c:pt>
                  <c:pt idx="202">
                    <c:v>Marraskuu</c:v>
                  </c:pt>
                  <c:pt idx="203">
                    <c:v>Joulukuu</c:v>
                  </c:pt>
                  <c:pt idx="204">
                    <c:v>Tammikuu</c:v>
                  </c:pt>
                  <c:pt idx="205">
                    <c:v>Helmikuu</c:v>
                  </c:pt>
                  <c:pt idx="206">
                    <c:v>Maaliskuu</c:v>
                  </c:pt>
                  <c:pt idx="207">
                    <c:v>Huhtikuu</c:v>
                  </c:pt>
                  <c:pt idx="208">
                    <c:v>Toukokuu</c:v>
                  </c:pt>
                  <c:pt idx="209">
                    <c:v>Kesäkuu</c:v>
                  </c:pt>
                  <c:pt idx="210">
                    <c:v>Heinäkuu</c:v>
                  </c:pt>
                  <c:pt idx="211">
                    <c:v>Elokuu</c:v>
                  </c:pt>
                  <c:pt idx="212">
                    <c:v>Syyskuu</c:v>
                  </c:pt>
                  <c:pt idx="213">
                    <c:v>Lokakuu</c:v>
                  </c:pt>
                  <c:pt idx="214">
                    <c:v>Marraskuu</c:v>
                  </c:pt>
                  <c:pt idx="215">
                    <c:v>Joulukuu</c:v>
                  </c:pt>
                  <c:pt idx="216">
                    <c:v>Tammikuu</c:v>
                  </c:pt>
                  <c:pt idx="217">
                    <c:v>Helmikuu</c:v>
                  </c:pt>
                  <c:pt idx="218">
                    <c:v>Maaliskuu</c:v>
                  </c:pt>
                  <c:pt idx="219">
                    <c:v>Huhtikuu</c:v>
                  </c:pt>
                  <c:pt idx="220">
                    <c:v>Toukokuu</c:v>
                  </c:pt>
                  <c:pt idx="221">
                    <c:v>Kesäkuu</c:v>
                  </c:pt>
                </c:lvl>
                <c:lvl>
                  <c:pt idx="0">
                    <c:v>2001</c:v>
                  </c:pt>
                  <c:pt idx="12">
                    <c:v>2002</c:v>
                  </c:pt>
                  <c:pt idx="24">
                    <c:v>2003</c:v>
                  </c:pt>
                  <c:pt idx="36">
                    <c:v>2004</c:v>
                  </c:pt>
                  <c:pt idx="48">
                    <c:v>2005</c:v>
                  </c:pt>
                  <c:pt idx="60">
                    <c:v>2006</c:v>
                  </c:pt>
                  <c:pt idx="72">
                    <c:v>2007</c:v>
                  </c:pt>
                  <c:pt idx="84">
                    <c:v>2008</c:v>
                  </c:pt>
                  <c:pt idx="96">
                    <c:v>2009</c:v>
                  </c:pt>
                  <c:pt idx="108">
                    <c:v>2010</c:v>
                  </c:pt>
                  <c:pt idx="120">
                    <c:v>2011</c:v>
                  </c:pt>
                  <c:pt idx="132">
                    <c:v>2012</c:v>
                  </c:pt>
                  <c:pt idx="144">
                    <c:v>2013</c:v>
                  </c:pt>
                  <c:pt idx="156">
                    <c:v>2014</c:v>
                  </c:pt>
                  <c:pt idx="168">
                    <c:v>2015</c:v>
                  </c:pt>
                  <c:pt idx="180">
                    <c:v>2016</c:v>
                  </c:pt>
                  <c:pt idx="192">
                    <c:v>2017</c:v>
                  </c:pt>
                  <c:pt idx="204">
                    <c:v>2018</c:v>
                  </c:pt>
                  <c:pt idx="216">
                    <c:v>2019</c:v>
                  </c:pt>
                </c:lvl>
              </c:multiLvlStrCache>
            </c:multiLvlStrRef>
          </c:cat>
          <c:val>
            <c:numRef>
              <c:f>'[Työllisyysaste_TK trendi.xlsx]data'!$C$5:$C$226</c:f>
              <c:numCache>
                <c:formatCode>General</c:formatCode>
                <c:ptCount val="222"/>
                <c:pt idx="0">
                  <c:v>65.099999999999994</c:v>
                </c:pt>
                <c:pt idx="1">
                  <c:v>65.599999999999994</c:v>
                </c:pt>
                <c:pt idx="2">
                  <c:v>66.3</c:v>
                </c:pt>
                <c:pt idx="3">
                  <c:v>66.400000000000006</c:v>
                </c:pt>
                <c:pt idx="4">
                  <c:v>68.5</c:v>
                </c:pt>
                <c:pt idx="5">
                  <c:v>71.400000000000006</c:v>
                </c:pt>
                <c:pt idx="6">
                  <c:v>71.3</c:v>
                </c:pt>
                <c:pt idx="7">
                  <c:v>69.599999999999994</c:v>
                </c:pt>
                <c:pt idx="8">
                  <c:v>66.7</c:v>
                </c:pt>
                <c:pt idx="9">
                  <c:v>67.5</c:v>
                </c:pt>
                <c:pt idx="10">
                  <c:v>67</c:v>
                </c:pt>
                <c:pt idx="11">
                  <c:v>67</c:v>
                </c:pt>
                <c:pt idx="12">
                  <c:v>65.3</c:v>
                </c:pt>
                <c:pt idx="13">
                  <c:v>66.599999999999994</c:v>
                </c:pt>
                <c:pt idx="14">
                  <c:v>66.099999999999994</c:v>
                </c:pt>
                <c:pt idx="15">
                  <c:v>66.5</c:v>
                </c:pt>
                <c:pt idx="16">
                  <c:v>68.5</c:v>
                </c:pt>
                <c:pt idx="17">
                  <c:v>71.099999999999994</c:v>
                </c:pt>
                <c:pt idx="18">
                  <c:v>71.3</c:v>
                </c:pt>
                <c:pt idx="19">
                  <c:v>69.3</c:v>
                </c:pt>
                <c:pt idx="20">
                  <c:v>67</c:v>
                </c:pt>
                <c:pt idx="21">
                  <c:v>67.099999999999994</c:v>
                </c:pt>
                <c:pt idx="22">
                  <c:v>66.5</c:v>
                </c:pt>
                <c:pt idx="23">
                  <c:v>66.7</c:v>
                </c:pt>
                <c:pt idx="24">
                  <c:v>65.8</c:v>
                </c:pt>
                <c:pt idx="25">
                  <c:v>66.099999999999994</c:v>
                </c:pt>
                <c:pt idx="26">
                  <c:v>66.3</c:v>
                </c:pt>
                <c:pt idx="27">
                  <c:v>66.599999999999994</c:v>
                </c:pt>
                <c:pt idx="28">
                  <c:v>67.8</c:v>
                </c:pt>
                <c:pt idx="29">
                  <c:v>70.7</c:v>
                </c:pt>
                <c:pt idx="30">
                  <c:v>70.5</c:v>
                </c:pt>
                <c:pt idx="31">
                  <c:v>69.099999999999994</c:v>
                </c:pt>
                <c:pt idx="32">
                  <c:v>66.8</c:v>
                </c:pt>
                <c:pt idx="33">
                  <c:v>66</c:v>
                </c:pt>
                <c:pt idx="34">
                  <c:v>65.900000000000006</c:v>
                </c:pt>
                <c:pt idx="35">
                  <c:v>66.400000000000006</c:v>
                </c:pt>
                <c:pt idx="36">
                  <c:v>64.900000000000006</c:v>
                </c:pt>
                <c:pt idx="37">
                  <c:v>65.599999999999994</c:v>
                </c:pt>
                <c:pt idx="38">
                  <c:v>65.8</c:v>
                </c:pt>
                <c:pt idx="39">
                  <c:v>65.3</c:v>
                </c:pt>
                <c:pt idx="40">
                  <c:v>67.7</c:v>
                </c:pt>
                <c:pt idx="41">
                  <c:v>70.5</c:v>
                </c:pt>
                <c:pt idx="42">
                  <c:v>70.599999999999994</c:v>
                </c:pt>
                <c:pt idx="43">
                  <c:v>68.8</c:v>
                </c:pt>
                <c:pt idx="44">
                  <c:v>67.2</c:v>
                </c:pt>
                <c:pt idx="45">
                  <c:v>66.599999999999994</c:v>
                </c:pt>
                <c:pt idx="46">
                  <c:v>67.099999999999994</c:v>
                </c:pt>
                <c:pt idx="47">
                  <c:v>66.3</c:v>
                </c:pt>
                <c:pt idx="48">
                  <c:v>65.3</c:v>
                </c:pt>
                <c:pt idx="49">
                  <c:v>66.7</c:v>
                </c:pt>
                <c:pt idx="50">
                  <c:v>67.099999999999994</c:v>
                </c:pt>
                <c:pt idx="51">
                  <c:v>66.400000000000006</c:v>
                </c:pt>
                <c:pt idx="52">
                  <c:v>68.5</c:v>
                </c:pt>
                <c:pt idx="53">
                  <c:v>71.5</c:v>
                </c:pt>
                <c:pt idx="54">
                  <c:v>70.7</c:v>
                </c:pt>
                <c:pt idx="55">
                  <c:v>69</c:v>
                </c:pt>
                <c:pt idx="56">
                  <c:v>68</c:v>
                </c:pt>
                <c:pt idx="57">
                  <c:v>67.900000000000006</c:v>
                </c:pt>
                <c:pt idx="58">
                  <c:v>67.5</c:v>
                </c:pt>
                <c:pt idx="59">
                  <c:v>67.8</c:v>
                </c:pt>
                <c:pt idx="60">
                  <c:v>66.599999999999994</c:v>
                </c:pt>
                <c:pt idx="61">
                  <c:v>67.5</c:v>
                </c:pt>
                <c:pt idx="62">
                  <c:v>67.599999999999994</c:v>
                </c:pt>
                <c:pt idx="63">
                  <c:v>67.5</c:v>
                </c:pt>
                <c:pt idx="64">
                  <c:v>68.7</c:v>
                </c:pt>
                <c:pt idx="65">
                  <c:v>72.099999999999994</c:v>
                </c:pt>
                <c:pt idx="66">
                  <c:v>71.8</c:v>
                </c:pt>
                <c:pt idx="67">
                  <c:v>70.5</c:v>
                </c:pt>
                <c:pt idx="68">
                  <c:v>68.7</c:v>
                </c:pt>
                <c:pt idx="69">
                  <c:v>67.8</c:v>
                </c:pt>
                <c:pt idx="70">
                  <c:v>68.8</c:v>
                </c:pt>
                <c:pt idx="71">
                  <c:v>69.099999999999994</c:v>
                </c:pt>
                <c:pt idx="72">
                  <c:v>67.099999999999994</c:v>
                </c:pt>
                <c:pt idx="73">
                  <c:v>68.099999999999994</c:v>
                </c:pt>
                <c:pt idx="74">
                  <c:v>68.7</c:v>
                </c:pt>
                <c:pt idx="75">
                  <c:v>69.2</c:v>
                </c:pt>
                <c:pt idx="76">
                  <c:v>70.2</c:v>
                </c:pt>
                <c:pt idx="77">
                  <c:v>73.5</c:v>
                </c:pt>
                <c:pt idx="78">
                  <c:v>72.900000000000006</c:v>
                </c:pt>
                <c:pt idx="79">
                  <c:v>71.5</c:v>
                </c:pt>
                <c:pt idx="80">
                  <c:v>69.3</c:v>
                </c:pt>
                <c:pt idx="81">
                  <c:v>69.8</c:v>
                </c:pt>
                <c:pt idx="82">
                  <c:v>69.099999999999994</c:v>
                </c:pt>
                <c:pt idx="83">
                  <c:v>69.5</c:v>
                </c:pt>
                <c:pt idx="84">
                  <c:v>69.3</c:v>
                </c:pt>
                <c:pt idx="85">
                  <c:v>68.900000000000006</c:v>
                </c:pt>
                <c:pt idx="86">
                  <c:v>69</c:v>
                </c:pt>
                <c:pt idx="87">
                  <c:v>70</c:v>
                </c:pt>
                <c:pt idx="88">
                  <c:v>71.3</c:v>
                </c:pt>
                <c:pt idx="89">
                  <c:v>74.400000000000006</c:v>
                </c:pt>
                <c:pt idx="90">
                  <c:v>73.400000000000006</c:v>
                </c:pt>
                <c:pt idx="91">
                  <c:v>71.5</c:v>
                </c:pt>
                <c:pt idx="92">
                  <c:v>70</c:v>
                </c:pt>
                <c:pt idx="93">
                  <c:v>70.2</c:v>
                </c:pt>
                <c:pt idx="94">
                  <c:v>69.8</c:v>
                </c:pt>
                <c:pt idx="95">
                  <c:v>69.5</c:v>
                </c:pt>
                <c:pt idx="96">
                  <c:v>68.3</c:v>
                </c:pt>
                <c:pt idx="97">
                  <c:v>68</c:v>
                </c:pt>
                <c:pt idx="98">
                  <c:v>68.099999999999994</c:v>
                </c:pt>
                <c:pt idx="99">
                  <c:v>67.599999999999994</c:v>
                </c:pt>
                <c:pt idx="100">
                  <c:v>69.3</c:v>
                </c:pt>
                <c:pt idx="101">
                  <c:v>71.400000000000006</c:v>
                </c:pt>
                <c:pt idx="102">
                  <c:v>70.3</c:v>
                </c:pt>
                <c:pt idx="103">
                  <c:v>68.7</c:v>
                </c:pt>
                <c:pt idx="104">
                  <c:v>67.599999999999994</c:v>
                </c:pt>
                <c:pt idx="105">
                  <c:v>66.7</c:v>
                </c:pt>
                <c:pt idx="106">
                  <c:v>67</c:v>
                </c:pt>
                <c:pt idx="107">
                  <c:v>67</c:v>
                </c:pt>
                <c:pt idx="108">
                  <c:v>65.5</c:v>
                </c:pt>
                <c:pt idx="109">
                  <c:v>66.400000000000006</c:v>
                </c:pt>
                <c:pt idx="110">
                  <c:v>66.5</c:v>
                </c:pt>
                <c:pt idx="111">
                  <c:v>66.900000000000006</c:v>
                </c:pt>
                <c:pt idx="112">
                  <c:v>68.599999999999994</c:v>
                </c:pt>
                <c:pt idx="113">
                  <c:v>70.900000000000006</c:v>
                </c:pt>
                <c:pt idx="114">
                  <c:v>70.599999999999994</c:v>
                </c:pt>
                <c:pt idx="115">
                  <c:v>68.8</c:v>
                </c:pt>
                <c:pt idx="116">
                  <c:v>67.3</c:v>
                </c:pt>
                <c:pt idx="117">
                  <c:v>67.900000000000006</c:v>
                </c:pt>
                <c:pt idx="118">
                  <c:v>67.3</c:v>
                </c:pt>
                <c:pt idx="119">
                  <c:v>66.599999999999994</c:v>
                </c:pt>
                <c:pt idx="120">
                  <c:v>66.8</c:v>
                </c:pt>
                <c:pt idx="121">
                  <c:v>67.099999999999994</c:v>
                </c:pt>
                <c:pt idx="122">
                  <c:v>66.400000000000006</c:v>
                </c:pt>
                <c:pt idx="123">
                  <c:v>68.2</c:v>
                </c:pt>
                <c:pt idx="124">
                  <c:v>69.2</c:v>
                </c:pt>
                <c:pt idx="125">
                  <c:v>71.7</c:v>
                </c:pt>
                <c:pt idx="126">
                  <c:v>71.8</c:v>
                </c:pt>
                <c:pt idx="127">
                  <c:v>69.8</c:v>
                </c:pt>
                <c:pt idx="128">
                  <c:v>67.8</c:v>
                </c:pt>
                <c:pt idx="129">
                  <c:v>68.3</c:v>
                </c:pt>
                <c:pt idx="130">
                  <c:v>69.2</c:v>
                </c:pt>
                <c:pt idx="131">
                  <c:v>67.099999999999994</c:v>
                </c:pt>
                <c:pt idx="132">
                  <c:v>66.900000000000006</c:v>
                </c:pt>
                <c:pt idx="133">
                  <c:v>68</c:v>
                </c:pt>
                <c:pt idx="134">
                  <c:v>67.599999999999994</c:v>
                </c:pt>
                <c:pt idx="135">
                  <c:v>68.5</c:v>
                </c:pt>
                <c:pt idx="136">
                  <c:v>69.900000000000006</c:v>
                </c:pt>
                <c:pt idx="137">
                  <c:v>71.7</c:v>
                </c:pt>
                <c:pt idx="138">
                  <c:v>72.7</c:v>
                </c:pt>
                <c:pt idx="139">
                  <c:v>70</c:v>
                </c:pt>
                <c:pt idx="140">
                  <c:v>68.099999999999994</c:v>
                </c:pt>
                <c:pt idx="141">
                  <c:v>68.7</c:v>
                </c:pt>
                <c:pt idx="142">
                  <c:v>68.400000000000006</c:v>
                </c:pt>
                <c:pt idx="143">
                  <c:v>67.3</c:v>
                </c:pt>
                <c:pt idx="144">
                  <c:v>66.900000000000006</c:v>
                </c:pt>
                <c:pt idx="145">
                  <c:v>67.599999999999994</c:v>
                </c:pt>
                <c:pt idx="146">
                  <c:v>66.599999999999994</c:v>
                </c:pt>
                <c:pt idx="147">
                  <c:v>68.7</c:v>
                </c:pt>
                <c:pt idx="148">
                  <c:v>68.900000000000006</c:v>
                </c:pt>
                <c:pt idx="149">
                  <c:v>72.099999999999994</c:v>
                </c:pt>
                <c:pt idx="150">
                  <c:v>71.7</c:v>
                </c:pt>
                <c:pt idx="151">
                  <c:v>69.400000000000006</c:v>
                </c:pt>
                <c:pt idx="152">
                  <c:v>67.3</c:v>
                </c:pt>
                <c:pt idx="153">
                  <c:v>68.099999999999994</c:v>
                </c:pt>
                <c:pt idx="154">
                  <c:v>67.8</c:v>
                </c:pt>
                <c:pt idx="155">
                  <c:v>66.900000000000006</c:v>
                </c:pt>
                <c:pt idx="156">
                  <c:v>67</c:v>
                </c:pt>
                <c:pt idx="157">
                  <c:v>66.900000000000006</c:v>
                </c:pt>
                <c:pt idx="158">
                  <c:v>66.7</c:v>
                </c:pt>
                <c:pt idx="159">
                  <c:v>68.3</c:v>
                </c:pt>
                <c:pt idx="160">
                  <c:v>68.900000000000006</c:v>
                </c:pt>
                <c:pt idx="161">
                  <c:v>71.7</c:v>
                </c:pt>
                <c:pt idx="162">
                  <c:v>71.2</c:v>
                </c:pt>
                <c:pt idx="163">
                  <c:v>68.900000000000006</c:v>
                </c:pt>
                <c:pt idx="164">
                  <c:v>68.2</c:v>
                </c:pt>
                <c:pt idx="165">
                  <c:v>67.599999999999994</c:v>
                </c:pt>
                <c:pt idx="166">
                  <c:v>67.3</c:v>
                </c:pt>
                <c:pt idx="167">
                  <c:v>67.400000000000006</c:v>
                </c:pt>
                <c:pt idx="168">
                  <c:v>66.7</c:v>
                </c:pt>
                <c:pt idx="169">
                  <c:v>66.599999999999994</c:v>
                </c:pt>
                <c:pt idx="170">
                  <c:v>66.8</c:v>
                </c:pt>
                <c:pt idx="171">
                  <c:v>67.7</c:v>
                </c:pt>
                <c:pt idx="172">
                  <c:v>68</c:v>
                </c:pt>
                <c:pt idx="173">
                  <c:v>71</c:v>
                </c:pt>
                <c:pt idx="174">
                  <c:v>70.7</c:v>
                </c:pt>
                <c:pt idx="175">
                  <c:v>68.8</c:v>
                </c:pt>
                <c:pt idx="176">
                  <c:v>68.8</c:v>
                </c:pt>
                <c:pt idx="177">
                  <c:v>68.400000000000006</c:v>
                </c:pt>
                <c:pt idx="178">
                  <c:v>66.900000000000006</c:v>
                </c:pt>
                <c:pt idx="179">
                  <c:v>66.900000000000006</c:v>
                </c:pt>
                <c:pt idx="180">
                  <c:v>66.8</c:v>
                </c:pt>
                <c:pt idx="181">
                  <c:v>66.7</c:v>
                </c:pt>
                <c:pt idx="182">
                  <c:v>68</c:v>
                </c:pt>
                <c:pt idx="183">
                  <c:v>67.900000000000006</c:v>
                </c:pt>
                <c:pt idx="184">
                  <c:v>68.599999999999994</c:v>
                </c:pt>
                <c:pt idx="185">
                  <c:v>72</c:v>
                </c:pt>
                <c:pt idx="186">
                  <c:v>71.099999999999994</c:v>
                </c:pt>
                <c:pt idx="187">
                  <c:v>69.900000000000006</c:v>
                </c:pt>
                <c:pt idx="188">
                  <c:v>69.2</c:v>
                </c:pt>
                <c:pt idx="189">
                  <c:v>68.400000000000006</c:v>
                </c:pt>
                <c:pt idx="190">
                  <c:v>67.7</c:v>
                </c:pt>
                <c:pt idx="191">
                  <c:v>68.3</c:v>
                </c:pt>
                <c:pt idx="192">
                  <c:v>67</c:v>
                </c:pt>
                <c:pt idx="193">
                  <c:v>67.3</c:v>
                </c:pt>
                <c:pt idx="194">
                  <c:v>68.8</c:v>
                </c:pt>
                <c:pt idx="195">
                  <c:v>68.599999999999994</c:v>
                </c:pt>
                <c:pt idx="196">
                  <c:v>69.400000000000006</c:v>
                </c:pt>
                <c:pt idx="197">
                  <c:v>72.5</c:v>
                </c:pt>
                <c:pt idx="198">
                  <c:v>72</c:v>
                </c:pt>
                <c:pt idx="199">
                  <c:v>70.5</c:v>
                </c:pt>
                <c:pt idx="200">
                  <c:v>69.3</c:v>
                </c:pt>
                <c:pt idx="201">
                  <c:v>70</c:v>
                </c:pt>
                <c:pt idx="202">
                  <c:v>70.400000000000006</c:v>
                </c:pt>
                <c:pt idx="203">
                  <c:v>69.599999999999994</c:v>
                </c:pt>
                <c:pt idx="204">
                  <c:v>69.3</c:v>
                </c:pt>
                <c:pt idx="205">
                  <c:v>69.8</c:v>
                </c:pt>
                <c:pt idx="206">
                  <c:v>70</c:v>
                </c:pt>
                <c:pt idx="207">
                  <c:v>70.099999999999994</c:v>
                </c:pt>
                <c:pt idx="208">
                  <c:v>72.3</c:v>
                </c:pt>
                <c:pt idx="209">
                  <c:v>75.5</c:v>
                </c:pt>
                <c:pt idx="210">
                  <c:v>74.099999999999994</c:v>
                </c:pt>
                <c:pt idx="211">
                  <c:v>72.599999999999994</c:v>
                </c:pt>
                <c:pt idx="212">
                  <c:v>71.400000000000006</c:v>
                </c:pt>
                <c:pt idx="213">
                  <c:v>71.5</c:v>
                </c:pt>
                <c:pt idx="214">
                  <c:v>71.5</c:v>
                </c:pt>
                <c:pt idx="215">
                  <c:v>72.099999999999994</c:v>
                </c:pt>
                <c:pt idx="216">
                  <c:v>70.599999999999994</c:v>
                </c:pt>
                <c:pt idx="217">
                  <c:v>70.7</c:v>
                </c:pt>
                <c:pt idx="218">
                  <c:v>71.8</c:v>
                </c:pt>
                <c:pt idx="219">
                  <c:v>71.2</c:v>
                </c:pt>
                <c:pt idx="220">
                  <c:v>73.099999999999994</c:v>
                </c:pt>
                <c:pt idx="221">
                  <c:v>75.7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45-429F-8C7A-BA0F32EFC722}"/>
            </c:ext>
          </c:extLst>
        </c:ser>
        <c:ser>
          <c:idx val="1"/>
          <c:order val="1"/>
          <c:tx>
            <c:strRef>
              <c:f>'[Työllisyysaste_TK trendi.xlsx]data'!$D$4</c:f>
              <c:strCache>
                <c:ptCount val="1"/>
                <c:pt idx="0">
                  <c:v>Työllisyysaste, trendi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'[Työllisyysaste_TK trendi.xlsx]data'!$A$5:$B$226</c:f>
              <c:multiLvlStrCache>
                <c:ptCount val="222"/>
                <c:lvl>
                  <c:pt idx="0">
                    <c:v>Tammikuu</c:v>
                  </c:pt>
                  <c:pt idx="1">
                    <c:v>Helmikuu</c:v>
                  </c:pt>
                  <c:pt idx="2">
                    <c:v>Maaliskuu</c:v>
                  </c:pt>
                  <c:pt idx="3">
                    <c:v>Huhtikuu</c:v>
                  </c:pt>
                  <c:pt idx="4">
                    <c:v>Toukokuu</c:v>
                  </c:pt>
                  <c:pt idx="5">
                    <c:v>Kesäkuu</c:v>
                  </c:pt>
                  <c:pt idx="6">
                    <c:v>Heinäkuu</c:v>
                  </c:pt>
                  <c:pt idx="7">
                    <c:v>Elokuu</c:v>
                  </c:pt>
                  <c:pt idx="8">
                    <c:v>Syyskuu</c:v>
                  </c:pt>
                  <c:pt idx="9">
                    <c:v>Lokakuu</c:v>
                  </c:pt>
                  <c:pt idx="10">
                    <c:v>Marraskuu</c:v>
                  </c:pt>
                  <c:pt idx="11">
                    <c:v>Joulukuu</c:v>
                  </c:pt>
                  <c:pt idx="12">
                    <c:v>Tammikuu</c:v>
                  </c:pt>
                  <c:pt idx="13">
                    <c:v>Helmikuu</c:v>
                  </c:pt>
                  <c:pt idx="14">
                    <c:v>Maaliskuu</c:v>
                  </c:pt>
                  <c:pt idx="15">
                    <c:v>Huhtikuu</c:v>
                  </c:pt>
                  <c:pt idx="16">
                    <c:v>Toukokuu</c:v>
                  </c:pt>
                  <c:pt idx="17">
                    <c:v>Kesäkuu</c:v>
                  </c:pt>
                  <c:pt idx="18">
                    <c:v>Heinäkuu</c:v>
                  </c:pt>
                  <c:pt idx="19">
                    <c:v>Elokuu</c:v>
                  </c:pt>
                  <c:pt idx="20">
                    <c:v>Syyskuu</c:v>
                  </c:pt>
                  <c:pt idx="21">
                    <c:v>Lokakuu</c:v>
                  </c:pt>
                  <c:pt idx="22">
                    <c:v>Marraskuu</c:v>
                  </c:pt>
                  <c:pt idx="23">
                    <c:v>Joulukuu</c:v>
                  </c:pt>
                  <c:pt idx="24">
                    <c:v>Tammikuu</c:v>
                  </c:pt>
                  <c:pt idx="25">
                    <c:v>Helmikuu</c:v>
                  </c:pt>
                  <c:pt idx="26">
                    <c:v>Maaliskuu</c:v>
                  </c:pt>
                  <c:pt idx="27">
                    <c:v>Huhtikuu</c:v>
                  </c:pt>
                  <c:pt idx="28">
                    <c:v>Toukokuu</c:v>
                  </c:pt>
                  <c:pt idx="29">
                    <c:v>Kesäkuu</c:v>
                  </c:pt>
                  <c:pt idx="30">
                    <c:v>Heinäkuu</c:v>
                  </c:pt>
                  <c:pt idx="31">
                    <c:v>Elokuu</c:v>
                  </c:pt>
                  <c:pt idx="32">
                    <c:v>Syyskuu</c:v>
                  </c:pt>
                  <c:pt idx="33">
                    <c:v>Lokakuu</c:v>
                  </c:pt>
                  <c:pt idx="34">
                    <c:v>Marraskuu</c:v>
                  </c:pt>
                  <c:pt idx="35">
                    <c:v>Joulukuu</c:v>
                  </c:pt>
                  <c:pt idx="36">
                    <c:v>Tammikuu</c:v>
                  </c:pt>
                  <c:pt idx="37">
                    <c:v>Helmikuu</c:v>
                  </c:pt>
                  <c:pt idx="38">
                    <c:v>Maaliskuu</c:v>
                  </c:pt>
                  <c:pt idx="39">
                    <c:v>Huhtikuu</c:v>
                  </c:pt>
                  <c:pt idx="40">
                    <c:v>Toukokuu</c:v>
                  </c:pt>
                  <c:pt idx="41">
                    <c:v>Kesäkuu</c:v>
                  </c:pt>
                  <c:pt idx="42">
                    <c:v>Heinäkuu</c:v>
                  </c:pt>
                  <c:pt idx="43">
                    <c:v>Elokuu</c:v>
                  </c:pt>
                  <c:pt idx="44">
                    <c:v>Syyskuu</c:v>
                  </c:pt>
                  <c:pt idx="45">
                    <c:v>Lokakuu</c:v>
                  </c:pt>
                  <c:pt idx="46">
                    <c:v>Marraskuu</c:v>
                  </c:pt>
                  <c:pt idx="47">
                    <c:v>Joulukuu</c:v>
                  </c:pt>
                  <c:pt idx="48">
                    <c:v>Tammikuu</c:v>
                  </c:pt>
                  <c:pt idx="49">
                    <c:v>Helmikuu</c:v>
                  </c:pt>
                  <c:pt idx="50">
                    <c:v>Maaliskuu</c:v>
                  </c:pt>
                  <c:pt idx="51">
                    <c:v>Huhtikuu</c:v>
                  </c:pt>
                  <c:pt idx="52">
                    <c:v>Toukokuu</c:v>
                  </c:pt>
                  <c:pt idx="53">
                    <c:v>Kesäkuu</c:v>
                  </c:pt>
                  <c:pt idx="54">
                    <c:v>Heinäkuu</c:v>
                  </c:pt>
                  <c:pt idx="55">
                    <c:v>Elokuu</c:v>
                  </c:pt>
                  <c:pt idx="56">
                    <c:v>Syyskuu</c:v>
                  </c:pt>
                  <c:pt idx="57">
                    <c:v>Lokakuu</c:v>
                  </c:pt>
                  <c:pt idx="58">
                    <c:v>Marraskuu</c:v>
                  </c:pt>
                  <c:pt idx="59">
                    <c:v>Joulukuu</c:v>
                  </c:pt>
                  <c:pt idx="60">
                    <c:v>Tammikuu</c:v>
                  </c:pt>
                  <c:pt idx="61">
                    <c:v>Helmikuu</c:v>
                  </c:pt>
                  <c:pt idx="62">
                    <c:v>Maaliskuu</c:v>
                  </c:pt>
                  <c:pt idx="63">
                    <c:v>Huhtikuu</c:v>
                  </c:pt>
                  <c:pt idx="64">
                    <c:v>Toukokuu</c:v>
                  </c:pt>
                  <c:pt idx="65">
                    <c:v>Kesäkuu</c:v>
                  </c:pt>
                  <c:pt idx="66">
                    <c:v>Heinäkuu</c:v>
                  </c:pt>
                  <c:pt idx="67">
                    <c:v>Elokuu</c:v>
                  </c:pt>
                  <c:pt idx="68">
                    <c:v>Syyskuu</c:v>
                  </c:pt>
                  <c:pt idx="69">
                    <c:v>Lokakuu</c:v>
                  </c:pt>
                  <c:pt idx="70">
                    <c:v>Marraskuu</c:v>
                  </c:pt>
                  <c:pt idx="71">
                    <c:v>Joulukuu</c:v>
                  </c:pt>
                  <c:pt idx="72">
                    <c:v>Tammikuu</c:v>
                  </c:pt>
                  <c:pt idx="73">
                    <c:v>Helmikuu</c:v>
                  </c:pt>
                  <c:pt idx="74">
                    <c:v>Maaliskuu</c:v>
                  </c:pt>
                  <c:pt idx="75">
                    <c:v>Huhtikuu</c:v>
                  </c:pt>
                  <c:pt idx="76">
                    <c:v>Toukokuu</c:v>
                  </c:pt>
                  <c:pt idx="77">
                    <c:v>Kesäkuu</c:v>
                  </c:pt>
                  <c:pt idx="78">
                    <c:v>Heinäkuu</c:v>
                  </c:pt>
                  <c:pt idx="79">
                    <c:v>Elokuu</c:v>
                  </c:pt>
                  <c:pt idx="80">
                    <c:v>Syyskuu</c:v>
                  </c:pt>
                  <c:pt idx="81">
                    <c:v>Lokakuu</c:v>
                  </c:pt>
                  <c:pt idx="82">
                    <c:v>Marraskuu</c:v>
                  </c:pt>
                  <c:pt idx="83">
                    <c:v>Joulukuu</c:v>
                  </c:pt>
                  <c:pt idx="84">
                    <c:v>Tammikuu</c:v>
                  </c:pt>
                  <c:pt idx="85">
                    <c:v>Helmikuu</c:v>
                  </c:pt>
                  <c:pt idx="86">
                    <c:v>Maaliskuu</c:v>
                  </c:pt>
                  <c:pt idx="87">
                    <c:v>Huhtikuu</c:v>
                  </c:pt>
                  <c:pt idx="88">
                    <c:v>Toukokuu</c:v>
                  </c:pt>
                  <c:pt idx="89">
                    <c:v>Kesäkuu</c:v>
                  </c:pt>
                  <c:pt idx="90">
                    <c:v>Heinäkuu</c:v>
                  </c:pt>
                  <c:pt idx="91">
                    <c:v>Elokuu</c:v>
                  </c:pt>
                  <c:pt idx="92">
                    <c:v>Syyskuu</c:v>
                  </c:pt>
                  <c:pt idx="93">
                    <c:v>Lokakuu</c:v>
                  </c:pt>
                  <c:pt idx="94">
                    <c:v>Marraskuu</c:v>
                  </c:pt>
                  <c:pt idx="95">
                    <c:v>Joulukuu</c:v>
                  </c:pt>
                  <c:pt idx="96">
                    <c:v>Tammikuu</c:v>
                  </c:pt>
                  <c:pt idx="97">
                    <c:v>Helmikuu</c:v>
                  </c:pt>
                  <c:pt idx="98">
                    <c:v>Maaliskuu</c:v>
                  </c:pt>
                  <c:pt idx="99">
                    <c:v>Huhtikuu</c:v>
                  </c:pt>
                  <c:pt idx="100">
                    <c:v>Toukokuu</c:v>
                  </c:pt>
                  <c:pt idx="101">
                    <c:v>Kesäkuu</c:v>
                  </c:pt>
                  <c:pt idx="102">
                    <c:v>Heinäkuu</c:v>
                  </c:pt>
                  <c:pt idx="103">
                    <c:v>Elokuu</c:v>
                  </c:pt>
                  <c:pt idx="104">
                    <c:v>Syyskuu</c:v>
                  </c:pt>
                  <c:pt idx="105">
                    <c:v>Lokakuu</c:v>
                  </c:pt>
                  <c:pt idx="106">
                    <c:v>Marraskuu</c:v>
                  </c:pt>
                  <c:pt idx="107">
                    <c:v>Joulukuu</c:v>
                  </c:pt>
                  <c:pt idx="108">
                    <c:v>Tammikuu</c:v>
                  </c:pt>
                  <c:pt idx="109">
                    <c:v>Helmikuu</c:v>
                  </c:pt>
                  <c:pt idx="110">
                    <c:v>Maaliskuu</c:v>
                  </c:pt>
                  <c:pt idx="111">
                    <c:v>Huhtikuu</c:v>
                  </c:pt>
                  <c:pt idx="112">
                    <c:v>Toukokuu</c:v>
                  </c:pt>
                  <c:pt idx="113">
                    <c:v>Kesäkuu</c:v>
                  </c:pt>
                  <c:pt idx="114">
                    <c:v>Heinäkuu</c:v>
                  </c:pt>
                  <c:pt idx="115">
                    <c:v>Elokuu</c:v>
                  </c:pt>
                  <c:pt idx="116">
                    <c:v>Syyskuu</c:v>
                  </c:pt>
                  <c:pt idx="117">
                    <c:v>Lokakuu</c:v>
                  </c:pt>
                  <c:pt idx="118">
                    <c:v>Marraskuu</c:v>
                  </c:pt>
                  <c:pt idx="119">
                    <c:v>Joulukuu</c:v>
                  </c:pt>
                  <c:pt idx="120">
                    <c:v>Tammikuu</c:v>
                  </c:pt>
                  <c:pt idx="121">
                    <c:v>Helmikuu</c:v>
                  </c:pt>
                  <c:pt idx="122">
                    <c:v>Maaliskuu</c:v>
                  </c:pt>
                  <c:pt idx="123">
                    <c:v>Huhtikuu</c:v>
                  </c:pt>
                  <c:pt idx="124">
                    <c:v>Toukokuu</c:v>
                  </c:pt>
                  <c:pt idx="125">
                    <c:v>Kesäkuu</c:v>
                  </c:pt>
                  <c:pt idx="126">
                    <c:v>Heinäkuu</c:v>
                  </c:pt>
                  <c:pt idx="127">
                    <c:v>Elokuu</c:v>
                  </c:pt>
                  <c:pt idx="128">
                    <c:v>Syyskuu</c:v>
                  </c:pt>
                  <c:pt idx="129">
                    <c:v>Lokakuu</c:v>
                  </c:pt>
                  <c:pt idx="130">
                    <c:v>Marraskuu</c:v>
                  </c:pt>
                  <c:pt idx="131">
                    <c:v>Joulukuu</c:v>
                  </c:pt>
                  <c:pt idx="132">
                    <c:v>Tammikuu</c:v>
                  </c:pt>
                  <c:pt idx="133">
                    <c:v>Helmikuu</c:v>
                  </c:pt>
                  <c:pt idx="134">
                    <c:v>Maaliskuu</c:v>
                  </c:pt>
                  <c:pt idx="135">
                    <c:v>Huhtikuu</c:v>
                  </c:pt>
                  <c:pt idx="136">
                    <c:v>Toukokuu</c:v>
                  </c:pt>
                  <c:pt idx="137">
                    <c:v>Kesäkuu</c:v>
                  </c:pt>
                  <c:pt idx="138">
                    <c:v>Heinäkuu</c:v>
                  </c:pt>
                  <c:pt idx="139">
                    <c:v>Elokuu</c:v>
                  </c:pt>
                  <c:pt idx="140">
                    <c:v>Syyskuu</c:v>
                  </c:pt>
                  <c:pt idx="141">
                    <c:v>Lokakuu</c:v>
                  </c:pt>
                  <c:pt idx="142">
                    <c:v>Marraskuu</c:v>
                  </c:pt>
                  <c:pt idx="143">
                    <c:v>Joulukuu</c:v>
                  </c:pt>
                  <c:pt idx="144">
                    <c:v>Tammikuu</c:v>
                  </c:pt>
                  <c:pt idx="145">
                    <c:v>Helmikuu</c:v>
                  </c:pt>
                  <c:pt idx="146">
                    <c:v>Maaliskuu</c:v>
                  </c:pt>
                  <c:pt idx="147">
                    <c:v>Huhtikuu</c:v>
                  </c:pt>
                  <c:pt idx="148">
                    <c:v>Toukokuu</c:v>
                  </c:pt>
                  <c:pt idx="149">
                    <c:v>Kesäkuu</c:v>
                  </c:pt>
                  <c:pt idx="150">
                    <c:v>Heinäkuu</c:v>
                  </c:pt>
                  <c:pt idx="151">
                    <c:v>Elokuu</c:v>
                  </c:pt>
                  <c:pt idx="152">
                    <c:v>Syyskuu</c:v>
                  </c:pt>
                  <c:pt idx="153">
                    <c:v>Lokakuu</c:v>
                  </c:pt>
                  <c:pt idx="154">
                    <c:v>Marraskuu</c:v>
                  </c:pt>
                  <c:pt idx="155">
                    <c:v>Joulukuu</c:v>
                  </c:pt>
                  <c:pt idx="156">
                    <c:v>Tammikuu</c:v>
                  </c:pt>
                  <c:pt idx="157">
                    <c:v>Helmikuu</c:v>
                  </c:pt>
                  <c:pt idx="158">
                    <c:v>Maaliskuu</c:v>
                  </c:pt>
                  <c:pt idx="159">
                    <c:v>Huhtikuu</c:v>
                  </c:pt>
                  <c:pt idx="160">
                    <c:v>Toukokuu</c:v>
                  </c:pt>
                  <c:pt idx="161">
                    <c:v>Kesäkuu</c:v>
                  </c:pt>
                  <c:pt idx="162">
                    <c:v>Heinäkuu</c:v>
                  </c:pt>
                  <c:pt idx="163">
                    <c:v>Elokuu</c:v>
                  </c:pt>
                  <c:pt idx="164">
                    <c:v>Syyskuu</c:v>
                  </c:pt>
                  <c:pt idx="165">
                    <c:v>Lokakuu</c:v>
                  </c:pt>
                  <c:pt idx="166">
                    <c:v>Marraskuu</c:v>
                  </c:pt>
                  <c:pt idx="167">
                    <c:v>Joulukuu</c:v>
                  </c:pt>
                  <c:pt idx="168">
                    <c:v>Tammikuu</c:v>
                  </c:pt>
                  <c:pt idx="169">
                    <c:v>Helmikuu</c:v>
                  </c:pt>
                  <c:pt idx="170">
                    <c:v>Maaliskuu</c:v>
                  </c:pt>
                  <c:pt idx="171">
                    <c:v>Huhtikuu</c:v>
                  </c:pt>
                  <c:pt idx="172">
                    <c:v>Toukokuu</c:v>
                  </c:pt>
                  <c:pt idx="173">
                    <c:v>Kesäkuu</c:v>
                  </c:pt>
                  <c:pt idx="174">
                    <c:v>Heinäkuu</c:v>
                  </c:pt>
                  <c:pt idx="175">
                    <c:v>Elokuu</c:v>
                  </c:pt>
                  <c:pt idx="176">
                    <c:v>Syyskuu</c:v>
                  </c:pt>
                  <c:pt idx="177">
                    <c:v>Lokakuu</c:v>
                  </c:pt>
                  <c:pt idx="178">
                    <c:v>Marraskuu</c:v>
                  </c:pt>
                  <c:pt idx="179">
                    <c:v>Joulukuu</c:v>
                  </c:pt>
                  <c:pt idx="180">
                    <c:v>Tammikuu</c:v>
                  </c:pt>
                  <c:pt idx="181">
                    <c:v>Helmikuu</c:v>
                  </c:pt>
                  <c:pt idx="182">
                    <c:v>Maaliskuu</c:v>
                  </c:pt>
                  <c:pt idx="183">
                    <c:v>Huhtikuu</c:v>
                  </c:pt>
                  <c:pt idx="184">
                    <c:v>Toukokuu</c:v>
                  </c:pt>
                  <c:pt idx="185">
                    <c:v>Kesäkuu</c:v>
                  </c:pt>
                  <c:pt idx="186">
                    <c:v>Heinäkuu</c:v>
                  </c:pt>
                  <c:pt idx="187">
                    <c:v>Elokuu</c:v>
                  </c:pt>
                  <c:pt idx="188">
                    <c:v>Syyskuu</c:v>
                  </c:pt>
                  <c:pt idx="189">
                    <c:v>Lokakuu</c:v>
                  </c:pt>
                  <c:pt idx="190">
                    <c:v>Marraskuu</c:v>
                  </c:pt>
                  <c:pt idx="191">
                    <c:v>Joulukuu</c:v>
                  </c:pt>
                  <c:pt idx="192">
                    <c:v>Tammikuu</c:v>
                  </c:pt>
                  <c:pt idx="193">
                    <c:v>Helmikuu</c:v>
                  </c:pt>
                  <c:pt idx="194">
                    <c:v>Maaliskuu</c:v>
                  </c:pt>
                  <c:pt idx="195">
                    <c:v>Huhtikuu</c:v>
                  </c:pt>
                  <c:pt idx="196">
                    <c:v>Toukokuu</c:v>
                  </c:pt>
                  <c:pt idx="197">
                    <c:v>Kesäkuu</c:v>
                  </c:pt>
                  <c:pt idx="198">
                    <c:v>Heinäkuu</c:v>
                  </c:pt>
                  <c:pt idx="199">
                    <c:v>Elokuu</c:v>
                  </c:pt>
                  <c:pt idx="200">
                    <c:v>Syyskuu</c:v>
                  </c:pt>
                  <c:pt idx="201">
                    <c:v>Lokakuu</c:v>
                  </c:pt>
                  <c:pt idx="202">
                    <c:v>Marraskuu</c:v>
                  </c:pt>
                  <c:pt idx="203">
                    <c:v>Joulukuu</c:v>
                  </c:pt>
                  <c:pt idx="204">
                    <c:v>Tammikuu</c:v>
                  </c:pt>
                  <c:pt idx="205">
                    <c:v>Helmikuu</c:v>
                  </c:pt>
                  <c:pt idx="206">
                    <c:v>Maaliskuu</c:v>
                  </c:pt>
                  <c:pt idx="207">
                    <c:v>Huhtikuu</c:v>
                  </c:pt>
                  <c:pt idx="208">
                    <c:v>Toukokuu</c:v>
                  </c:pt>
                  <c:pt idx="209">
                    <c:v>Kesäkuu</c:v>
                  </c:pt>
                  <c:pt idx="210">
                    <c:v>Heinäkuu</c:v>
                  </c:pt>
                  <c:pt idx="211">
                    <c:v>Elokuu</c:v>
                  </c:pt>
                  <c:pt idx="212">
                    <c:v>Syyskuu</c:v>
                  </c:pt>
                  <c:pt idx="213">
                    <c:v>Lokakuu</c:v>
                  </c:pt>
                  <c:pt idx="214">
                    <c:v>Marraskuu</c:v>
                  </c:pt>
                  <c:pt idx="215">
                    <c:v>Joulukuu</c:v>
                  </c:pt>
                  <c:pt idx="216">
                    <c:v>Tammikuu</c:v>
                  </c:pt>
                  <c:pt idx="217">
                    <c:v>Helmikuu</c:v>
                  </c:pt>
                  <c:pt idx="218">
                    <c:v>Maaliskuu</c:v>
                  </c:pt>
                  <c:pt idx="219">
                    <c:v>Huhtikuu</c:v>
                  </c:pt>
                  <c:pt idx="220">
                    <c:v>Toukokuu</c:v>
                  </c:pt>
                  <c:pt idx="221">
                    <c:v>Kesäkuu</c:v>
                  </c:pt>
                </c:lvl>
                <c:lvl>
                  <c:pt idx="0">
                    <c:v>2001</c:v>
                  </c:pt>
                  <c:pt idx="12">
                    <c:v>2002</c:v>
                  </c:pt>
                  <c:pt idx="24">
                    <c:v>2003</c:v>
                  </c:pt>
                  <c:pt idx="36">
                    <c:v>2004</c:v>
                  </c:pt>
                  <c:pt idx="48">
                    <c:v>2005</c:v>
                  </c:pt>
                  <c:pt idx="60">
                    <c:v>2006</c:v>
                  </c:pt>
                  <c:pt idx="72">
                    <c:v>2007</c:v>
                  </c:pt>
                  <c:pt idx="84">
                    <c:v>2008</c:v>
                  </c:pt>
                  <c:pt idx="96">
                    <c:v>2009</c:v>
                  </c:pt>
                  <c:pt idx="108">
                    <c:v>2010</c:v>
                  </c:pt>
                  <c:pt idx="120">
                    <c:v>2011</c:v>
                  </c:pt>
                  <c:pt idx="132">
                    <c:v>2012</c:v>
                  </c:pt>
                  <c:pt idx="144">
                    <c:v>2013</c:v>
                  </c:pt>
                  <c:pt idx="156">
                    <c:v>2014</c:v>
                  </c:pt>
                  <c:pt idx="168">
                    <c:v>2015</c:v>
                  </c:pt>
                  <c:pt idx="180">
                    <c:v>2016</c:v>
                  </c:pt>
                  <c:pt idx="192">
                    <c:v>2017</c:v>
                  </c:pt>
                  <c:pt idx="204">
                    <c:v>2018</c:v>
                  </c:pt>
                  <c:pt idx="216">
                    <c:v>2019</c:v>
                  </c:pt>
                </c:lvl>
              </c:multiLvlStrCache>
            </c:multiLvlStrRef>
          </c:cat>
          <c:val>
            <c:numRef>
              <c:f>'[Työllisyysaste_TK trendi.xlsx]data'!$D$5:$D$226</c:f>
              <c:numCache>
                <c:formatCode>General</c:formatCode>
                <c:ptCount val="222"/>
                <c:pt idx="0">
                  <c:v>67.400000000000006</c:v>
                </c:pt>
                <c:pt idx="1">
                  <c:v>67.5</c:v>
                </c:pt>
                <c:pt idx="2">
                  <c:v>67.599999999999994</c:v>
                </c:pt>
                <c:pt idx="3">
                  <c:v>67.7</c:v>
                </c:pt>
                <c:pt idx="4">
                  <c:v>67.7</c:v>
                </c:pt>
                <c:pt idx="5">
                  <c:v>67.8</c:v>
                </c:pt>
                <c:pt idx="6">
                  <c:v>67.7</c:v>
                </c:pt>
                <c:pt idx="7">
                  <c:v>67.7</c:v>
                </c:pt>
                <c:pt idx="8">
                  <c:v>67.7</c:v>
                </c:pt>
                <c:pt idx="9">
                  <c:v>67.8</c:v>
                </c:pt>
                <c:pt idx="10">
                  <c:v>67.8</c:v>
                </c:pt>
                <c:pt idx="11">
                  <c:v>67.8</c:v>
                </c:pt>
                <c:pt idx="12">
                  <c:v>67.8</c:v>
                </c:pt>
                <c:pt idx="13">
                  <c:v>67.8</c:v>
                </c:pt>
                <c:pt idx="14">
                  <c:v>67.8</c:v>
                </c:pt>
                <c:pt idx="15">
                  <c:v>67.7</c:v>
                </c:pt>
                <c:pt idx="16">
                  <c:v>67.7</c:v>
                </c:pt>
                <c:pt idx="17">
                  <c:v>67.7</c:v>
                </c:pt>
                <c:pt idx="18">
                  <c:v>67.7</c:v>
                </c:pt>
                <c:pt idx="19">
                  <c:v>67.7</c:v>
                </c:pt>
                <c:pt idx="20">
                  <c:v>67.599999999999994</c:v>
                </c:pt>
                <c:pt idx="21">
                  <c:v>67.599999999999994</c:v>
                </c:pt>
                <c:pt idx="22">
                  <c:v>67.599999999999994</c:v>
                </c:pt>
                <c:pt idx="23">
                  <c:v>67.599999999999994</c:v>
                </c:pt>
                <c:pt idx="24">
                  <c:v>67.7</c:v>
                </c:pt>
                <c:pt idx="25">
                  <c:v>67.599999999999994</c:v>
                </c:pt>
                <c:pt idx="26">
                  <c:v>67.599999999999994</c:v>
                </c:pt>
                <c:pt idx="27">
                  <c:v>67.5</c:v>
                </c:pt>
                <c:pt idx="28">
                  <c:v>67.400000000000006</c:v>
                </c:pt>
                <c:pt idx="29">
                  <c:v>67.3</c:v>
                </c:pt>
                <c:pt idx="30">
                  <c:v>67.3</c:v>
                </c:pt>
                <c:pt idx="31">
                  <c:v>67.2</c:v>
                </c:pt>
                <c:pt idx="32">
                  <c:v>67.099999999999994</c:v>
                </c:pt>
                <c:pt idx="33">
                  <c:v>67</c:v>
                </c:pt>
                <c:pt idx="34">
                  <c:v>66.900000000000006</c:v>
                </c:pt>
                <c:pt idx="35">
                  <c:v>67</c:v>
                </c:pt>
                <c:pt idx="36">
                  <c:v>67</c:v>
                </c:pt>
                <c:pt idx="37">
                  <c:v>67</c:v>
                </c:pt>
                <c:pt idx="38">
                  <c:v>66.900000000000006</c:v>
                </c:pt>
                <c:pt idx="39">
                  <c:v>66.900000000000006</c:v>
                </c:pt>
                <c:pt idx="40">
                  <c:v>67</c:v>
                </c:pt>
                <c:pt idx="41">
                  <c:v>67.2</c:v>
                </c:pt>
                <c:pt idx="42">
                  <c:v>67.3</c:v>
                </c:pt>
                <c:pt idx="43">
                  <c:v>67.400000000000006</c:v>
                </c:pt>
                <c:pt idx="44">
                  <c:v>67.5</c:v>
                </c:pt>
                <c:pt idx="45">
                  <c:v>67.5</c:v>
                </c:pt>
                <c:pt idx="46">
                  <c:v>67.5</c:v>
                </c:pt>
                <c:pt idx="47">
                  <c:v>67.5</c:v>
                </c:pt>
                <c:pt idx="48">
                  <c:v>67.599999999999994</c:v>
                </c:pt>
                <c:pt idx="49">
                  <c:v>67.8</c:v>
                </c:pt>
                <c:pt idx="50">
                  <c:v>67.900000000000006</c:v>
                </c:pt>
                <c:pt idx="51">
                  <c:v>67.900000000000006</c:v>
                </c:pt>
                <c:pt idx="52">
                  <c:v>67.900000000000006</c:v>
                </c:pt>
                <c:pt idx="53">
                  <c:v>67.900000000000006</c:v>
                </c:pt>
                <c:pt idx="54">
                  <c:v>67.900000000000006</c:v>
                </c:pt>
                <c:pt idx="55">
                  <c:v>68</c:v>
                </c:pt>
                <c:pt idx="56">
                  <c:v>68.2</c:v>
                </c:pt>
                <c:pt idx="57">
                  <c:v>68.3</c:v>
                </c:pt>
                <c:pt idx="58">
                  <c:v>68.400000000000006</c:v>
                </c:pt>
                <c:pt idx="59">
                  <c:v>68.5</c:v>
                </c:pt>
                <c:pt idx="60">
                  <c:v>68.599999999999994</c:v>
                </c:pt>
                <c:pt idx="61">
                  <c:v>68.7</c:v>
                </c:pt>
                <c:pt idx="62">
                  <c:v>68.599999999999994</c:v>
                </c:pt>
                <c:pt idx="63">
                  <c:v>68.599999999999994</c:v>
                </c:pt>
                <c:pt idx="64">
                  <c:v>68.599999999999994</c:v>
                </c:pt>
                <c:pt idx="65">
                  <c:v>68.7</c:v>
                </c:pt>
                <c:pt idx="66">
                  <c:v>68.8</c:v>
                </c:pt>
                <c:pt idx="67">
                  <c:v>69</c:v>
                </c:pt>
                <c:pt idx="68">
                  <c:v>69.099999999999994</c:v>
                </c:pt>
                <c:pt idx="69">
                  <c:v>69.099999999999994</c:v>
                </c:pt>
                <c:pt idx="70">
                  <c:v>69.3</c:v>
                </c:pt>
                <c:pt idx="71">
                  <c:v>69.400000000000006</c:v>
                </c:pt>
                <c:pt idx="72">
                  <c:v>69.5</c:v>
                </c:pt>
                <c:pt idx="73">
                  <c:v>69.599999999999994</c:v>
                </c:pt>
                <c:pt idx="74">
                  <c:v>69.7</c:v>
                </c:pt>
                <c:pt idx="75">
                  <c:v>69.8</c:v>
                </c:pt>
                <c:pt idx="76">
                  <c:v>69.900000000000006</c:v>
                </c:pt>
                <c:pt idx="77">
                  <c:v>69.900000000000006</c:v>
                </c:pt>
                <c:pt idx="78">
                  <c:v>70</c:v>
                </c:pt>
                <c:pt idx="79">
                  <c:v>70.099999999999994</c:v>
                </c:pt>
                <c:pt idx="80">
                  <c:v>70.099999999999994</c:v>
                </c:pt>
                <c:pt idx="81">
                  <c:v>70.2</c:v>
                </c:pt>
                <c:pt idx="82">
                  <c:v>70.3</c:v>
                </c:pt>
                <c:pt idx="83">
                  <c:v>70.400000000000006</c:v>
                </c:pt>
                <c:pt idx="84">
                  <c:v>70.599999999999994</c:v>
                </c:pt>
                <c:pt idx="85">
                  <c:v>70.599999999999994</c:v>
                </c:pt>
                <c:pt idx="86">
                  <c:v>70.599999999999994</c:v>
                </c:pt>
                <c:pt idx="87">
                  <c:v>70.599999999999994</c:v>
                </c:pt>
                <c:pt idx="88">
                  <c:v>70.7</c:v>
                </c:pt>
                <c:pt idx="89">
                  <c:v>70.599999999999994</c:v>
                </c:pt>
                <c:pt idx="90">
                  <c:v>70.599999999999994</c:v>
                </c:pt>
                <c:pt idx="91">
                  <c:v>70.5</c:v>
                </c:pt>
                <c:pt idx="92">
                  <c:v>70.5</c:v>
                </c:pt>
                <c:pt idx="93">
                  <c:v>70.5</c:v>
                </c:pt>
                <c:pt idx="94">
                  <c:v>70.5</c:v>
                </c:pt>
                <c:pt idx="95">
                  <c:v>70.3</c:v>
                </c:pt>
                <c:pt idx="96">
                  <c:v>70</c:v>
                </c:pt>
                <c:pt idx="97">
                  <c:v>69.8</c:v>
                </c:pt>
                <c:pt idx="98">
                  <c:v>69.7</c:v>
                </c:pt>
                <c:pt idx="99">
                  <c:v>68.3</c:v>
                </c:pt>
                <c:pt idx="100">
                  <c:v>68.2</c:v>
                </c:pt>
                <c:pt idx="101">
                  <c:v>68</c:v>
                </c:pt>
                <c:pt idx="102">
                  <c:v>67.900000000000006</c:v>
                </c:pt>
                <c:pt idx="103">
                  <c:v>67.8</c:v>
                </c:pt>
                <c:pt idx="104">
                  <c:v>67.7</c:v>
                </c:pt>
                <c:pt idx="105">
                  <c:v>67.599999999999994</c:v>
                </c:pt>
                <c:pt idx="106">
                  <c:v>67.599999999999994</c:v>
                </c:pt>
                <c:pt idx="107">
                  <c:v>67.599999999999994</c:v>
                </c:pt>
                <c:pt idx="108">
                  <c:v>67.7</c:v>
                </c:pt>
                <c:pt idx="109">
                  <c:v>67.7</c:v>
                </c:pt>
                <c:pt idx="110">
                  <c:v>67.7</c:v>
                </c:pt>
                <c:pt idx="111">
                  <c:v>67.7</c:v>
                </c:pt>
                <c:pt idx="112">
                  <c:v>67.7</c:v>
                </c:pt>
                <c:pt idx="113">
                  <c:v>67.7</c:v>
                </c:pt>
                <c:pt idx="114">
                  <c:v>67.8</c:v>
                </c:pt>
                <c:pt idx="115">
                  <c:v>67.900000000000006</c:v>
                </c:pt>
                <c:pt idx="116">
                  <c:v>67.900000000000006</c:v>
                </c:pt>
                <c:pt idx="117">
                  <c:v>68</c:v>
                </c:pt>
                <c:pt idx="118">
                  <c:v>68</c:v>
                </c:pt>
                <c:pt idx="119">
                  <c:v>68.099999999999994</c:v>
                </c:pt>
                <c:pt idx="120">
                  <c:v>68.2</c:v>
                </c:pt>
                <c:pt idx="121">
                  <c:v>68.3</c:v>
                </c:pt>
                <c:pt idx="122">
                  <c:v>68.3</c:v>
                </c:pt>
                <c:pt idx="123">
                  <c:v>68.400000000000006</c:v>
                </c:pt>
                <c:pt idx="124">
                  <c:v>68.5</c:v>
                </c:pt>
                <c:pt idx="125">
                  <c:v>68.599999999999994</c:v>
                </c:pt>
                <c:pt idx="126">
                  <c:v>68.7</c:v>
                </c:pt>
                <c:pt idx="127">
                  <c:v>68.7</c:v>
                </c:pt>
                <c:pt idx="128">
                  <c:v>68.8</c:v>
                </c:pt>
                <c:pt idx="129">
                  <c:v>68.8</c:v>
                </c:pt>
                <c:pt idx="130">
                  <c:v>68.900000000000006</c:v>
                </c:pt>
                <c:pt idx="131">
                  <c:v>68.900000000000006</c:v>
                </c:pt>
                <c:pt idx="132">
                  <c:v>68.900000000000006</c:v>
                </c:pt>
                <c:pt idx="133">
                  <c:v>69</c:v>
                </c:pt>
                <c:pt idx="134">
                  <c:v>69.099999999999994</c:v>
                </c:pt>
                <c:pt idx="135">
                  <c:v>69.099999999999994</c:v>
                </c:pt>
                <c:pt idx="136">
                  <c:v>69</c:v>
                </c:pt>
                <c:pt idx="137">
                  <c:v>69</c:v>
                </c:pt>
                <c:pt idx="138">
                  <c:v>69.099999999999994</c:v>
                </c:pt>
                <c:pt idx="139">
                  <c:v>69</c:v>
                </c:pt>
                <c:pt idx="140">
                  <c:v>69</c:v>
                </c:pt>
                <c:pt idx="141">
                  <c:v>68.900000000000006</c:v>
                </c:pt>
                <c:pt idx="142">
                  <c:v>68.8</c:v>
                </c:pt>
                <c:pt idx="143">
                  <c:v>68.8</c:v>
                </c:pt>
                <c:pt idx="144">
                  <c:v>68.7</c:v>
                </c:pt>
                <c:pt idx="145">
                  <c:v>68.599999999999994</c:v>
                </c:pt>
                <c:pt idx="146">
                  <c:v>68.599999999999994</c:v>
                </c:pt>
                <c:pt idx="147">
                  <c:v>68.599999999999994</c:v>
                </c:pt>
                <c:pt idx="148">
                  <c:v>68.7</c:v>
                </c:pt>
                <c:pt idx="149">
                  <c:v>68.7</c:v>
                </c:pt>
                <c:pt idx="150">
                  <c:v>68.599999999999994</c:v>
                </c:pt>
                <c:pt idx="151">
                  <c:v>68.400000000000006</c:v>
                </c:pt>
                <c:pt idx="152">
                  <c:v>68.3</c:v>
                </c:pt>
                <c:pt idx="153">
                  <c:v>68.3</c:v>
                </c:pt>
                <c:pt idx="154">
                  <c:v>68.3</c:v>
                </c:pt>
                <c:pt idx="155">
                  <c:v>68.400000000000006</c:v>
                </c:pt>
                <c:pt idx="156">
                  <c:v>68.400000000000006</c:v>
                </c:pt>
                <c:pt idx="157">
                  <c:v>68.400000000000006</c:v>
                </c:pt>
                <c:pt idx="158">
                  <c:v>68.400000000000006</c:v>
                </c:pt>
                <c:pt idx="159">
                  <c:v>68.400000000000006</c:v>
                </c:pt>
                <c:pt idx="160">
                  <c:v>68.400000000000006</c:v>
                </c:pt>
                <c:pt idx="161">
                  <c:v>68.400000000000006</c:v>
                </c:pt>
                <c:pt idx="162">
                  <c:v>68.3</c:v>
                </c:pt>
                <c:pt idx="163">
                  <c:v>68.3</c:v>
                </c:pt>
                <c:pt idx="164">
                  <c:v>68.2</c:v>
                </c:pt>
                <c:pt idx="165">
                  <c:v>68.2</c:v>
                </c:pt>
                <c:pt idx="166">
                  <c:v>68.2</c:v>
                </c:pt>
                <c:pt idx="167">
                  <c:v>68.2</c:v>
                </c:pt>
                <c:pt idx="168">
                  <c:v>68.2</c:v>
                </c:pt>
                <c:pt idx="169">
                  <c:v>68.099999999999994</c:v>
                </c:pt>
                <c:pt idx="170">
                  <c:v>68.099999999999994</c:v>
                </c:pt>
                <c:pt idx="171">
                  <c:v>68</c:v>
                </c:pt>
                <c:pt idx="172">
                  <c:v>67.900000000000006</c:v>
                </c:pt>
                <c:pt idx="173">
                  <c:v>67.900000000000006</c:v>
                </c:pt>
                <c:pt idx="174">
                  <c:v>68.099999999999994</c:v>
                </c:pt>
                <c:pt idx="175">
                  <c:v>68.2</c:v>
                </c:pt>
                <c:pt idx="176">
                  <c:v>68.400000000000006</c:v>
                </c:pt>
                <c:pt idx="177">
                  <c:v>68.3</c:v>
                </c:pt>
                <c:pt idx="178">
                  <c:v>68.2</c:v>
                </c:pt>
                <c:pt idx="179">
                  <c:v>68.2</c:v>
                </c:pt>
                <c:pt idx="180">
                  <c:v>68.3</c:v>
                </c:pt>
                <c:pt idx="181">
                  <c:v>68.400000000000006</c:v>
                </c:pt>
                <c:pt idx="182">
                  <c:v>68.5</c:v>
                </c:pt>
                <c:pt idx="183">
                  <c:v>68.599999999999994</c:v>
                </c:pt>
                <c:pt idx="184">
                  <c:v>68.599999999999994</c:v>
                </c:pt>
                <c:pt idx="185">
                  <c:v>68.599999999999994</c:v>
                </c:pt>
                <c:pt idx="186">
                  <c:v>68.8</c:v>
                </c:pt>
                <c:pt idx="187">
                  <c:v>68.900000000000006</c:v>
                </c:pt>
                <c:pt idx="188">
                  <c:v>68.900000000000006</c:v>
                </c:pt>
                <c:pt idx="189">
                  <c:v>68.900000000000006</c:v>
                </c:pt>
                <c:pt idx="190">
                  <c:v>68.8</c:v>
                </c:pt>
                <c:pt idx="191">
                  <c:v>68.8</c:v>
                </c:pt>
                <c:pt idx="192">
                  <c:v>68.900000000000006</c:v>
                </c:pt>
                <c:pt idx="193">
                  <c:v>69.099999999999994</c:v>
                </c:pt>
                <c:pt idx="194">
                  <c:v>69.2</c:v>
                </c:pt>
                <c:pt idx="195">
                  <c:v>69.3</c:v>
                </c:pt>
                <c:pt idx="196">
                  <c:v>69.3</c:v>
                </c:pt>
                <c:pt idx="197">
                  <c:v>69.3</c:v>
                </c:pt>
                <c:pt idx="198">
                  <c:v>69.5</c:v>
                </c:pt>
                <c:pt idx="199">
                  <c:v>69.7</c:v>
                </c:pt>
                <c:pt idx="200">
                  <c:v>69.900000000000006</c:v>
                </c:pt>
                <c:pt idx="201">
                  <c:v>70.3</c:v>
                </c:pt>
                <c:pt idx="202">
                  <c:v>70.599999999999994</c:v>
                </c:pt>
                <c:pt idx="203">
                  <c:v>70.8</c:v>
                </c:pt>
                <c:pt idx="204">
                  <c:v>70.900000000000006</c:v>
                </c:pt>
                <c:pt idx="205">
                  <c:v>71</c:v>
                </c:pt>
                <c:pt idx="206">
                  <c:v>71.2</c:v>
                </c:pt>
                <c:pt idx="207">
                  <c:v>71.3</c:v>
                </c:pt>
                <c:pt idx="208">
                  <c:v>71.599999999999994</c:v>
                </c:pt>
                <c:pt idx="209">
                  <c:v>71.7</c:v>
                </c:pt>
                <c:pt idx="210">
                  <c:v>71.8</c:v>
                </c:pt>
                <c:pt idx="211">
                  <c:v>71.8</c:v>
                </c:pt>
                <c:pt idx="212">
                  <c:v>71.900000000000006</c:v>
                </c:pt>
                <c:pt idx="213">
                  <c:v>72</c:v>
                </c:pt>
                <c:pt idx="214">
                  <c:v>72.2</c:v>
                </c:pt>
                <c:pt idx="215">
                  <c:v>72.400000000000006</c:v>
                </c:pt>
                <c:pt idx="216">
                  <c:v>72.400000000000006</c:v>
                </c:pt>
                <c:pt idx="217">
                  <c:v>72.400000000000006</c:v>
                </c:pt>
                <c:pt idx="218">
                  <c:v>72.5</c:v>
                </c:pt>
                <c:pt idx="219">
                  <c:v>72.5</c:v>
                </c:pt>
                <c:pt idx="220">
                  <c:v>72.599999999999994</c:v>
                </c:pt>
                <c:pt idx="221">
                  <c:v>72.5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45-429F-8C7A-BA0F32EFC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2861936"/>
        <c:axId val="942857672"/>
      </c:lineChart>
      <c:catAx>
        <c:axId val="94286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42857672"/>
        <c:crosses val="autoZero"/>
        <c:auto val="1"/>
        <c:lblAlgn val="ctr"/>
        <c:lblOffset val="100"/>
        <c:noMultiLvlLbl val="0"/>
      </c:catAx>
      <c:valAx>
        <c:axId val="942857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42861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'[Heikille työttömät keston ja iän mukaan.xlsx]matrix'!$A$59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1645021645021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5D4-45C5-998F-3A77E6BB1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mukaan.xlsx]matrix'!$C$57:$G$57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mukaan.xlsx]matrix'!$C$59:$G$59</c:f>
              <c:numCache>
                <c:formatCode>#,##0</c:formatCode>
                <c:ptCount val="5"/>
                <c:pt idx="0">
                  <c:v>4506</c:v>
                </c:pt>
                <c:pt idx="1">
                  <c:v>8301</c:v>
                </c:pt>
                <c:pt idx="2">
                  <c:v>5537</c:v>
                </c:pt>
                <c:pt idx="3">
                  <c:v>5435</c:v>
                </c:pt>
                <c:pt idx="4">
                  <c:v>7096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4-45C5-998F-3A77E6BB11C2}"/>
            </c:ext>
          </c:extLst>
        </c:ser>
        <c:ser>
          <c:idx val="1"/>
          <c:order val="1"/>
          <c:tx>
            <c:strRef>
              <c:f>'[Heikille työttömät keston ja iän mukaan.xlsx]matrix'!$A$60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9.80993255671367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5D4-45C5-998F-3A77E6BB11C2}"/>
                </c:ext>
              </c:extLst>
            </c:dLbl>
            <c:dLbl>
              <c:idx val="4"/>
              <c:layout>
                <c:manualLayout>
                  <c:x val="1.226241569589209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5D4-45C5-998F-3A77E6BB1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mukaan.xlsx]matrix'!$C$57:$G$57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mukaan.xlsx]matrix'!$C$60:$G$60</c:f>
              <c:numCache>
                <c:formatCode>#,##0</c:formatCode>
                <c:ptCount val="5"/>
                <c:pt idx="0">
                  <c:v>326</c:v>
                </c:pt>
                <c:pt idx="1">
                  <c:v>1105</c:v>
                </c:pt>
                <c:pt idx="2">
                  <c:v>758</c:v>
                </c:pt>
                <c:pt idx="3">
                  <c:v>-735</c:v>
                </c:pt>
                <c:pt idx="4">
                  <c:v>1914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D4-45C5-998F-3A77E6BB11C2}"/>
            </c:ext>
          </c:extLst>
        </c:ser>
        <c:ser>
          <c:idx val="2"/>
          <c:order val="2"/>
          <c:tx>
            <c:strRef>
              <c:f>'[Heikille työttömät keston ja iän mukaan.xlsx]matrix'!$A$61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619865113427368E-2"/>
                  <c:y val="-4.3290043290043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5D4-45C5-998F-3A77E6BB11C2}"/>
                </c:ext>
              </c:extLst>
            </c:dLbl>
            <c:dLbl>
              <c:idx val="1"/>
              <c:layout>
                <c:manualLayout>
                  <c:x val="-1.226241569589209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5D4-45C5-998F-3A77E6BB11C2}"/>
                </c:ext>
              </c:extLst>
            </c:dLbl>
            <c:dLbl>
              <c:idx val="2"/>
              <c:layout>
                <c:manualLayout>
                  <c:x val="-9.8099325567136721E-3"/>
                  <c:y val="7.93641625435012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5D4-45C5-998F-3A77E6BB11C2}"/>
                </c:ext>
              </c:extLst>
            </c:dLbl>
            <c:dLbl>
              <c:idx val="3"/>
              <c:layout>
                <c:manualLayout>
                  <c:x val="-9.8099325567137623E-3"/>
                  <c:y val="7.93641625435012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5D4-45C5-998F-3A77E6BB11C2}"/>
                </c:ext>
              </c:extLst>
            </c:dLbl>
            <c:dLbl>
              <c:idx val="4"/>
              <c:layout>
                <c:manualLayout>
                  <c:x val="-1.2262415695892091E-2"/>
                  <c:y val="7.93641625435012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5D4-45C5-998F-3A77E6BB1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mukaan.xlsx]matrix'!$C$57:$G$57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mukaan.xlsx]matrix'!$C$61:$G$61</c:f>
              <c:numCache>
                <c:formatCode>#,##0</c:formatCode>
                <c:ptCount val="5"/>
                <c:pt idx="0">
                  <c:v>-6261</c:v>
                </c:pt>
                <c:pt idx="1">
                  <c:v>-8612</c:v>
                </c:pt>
                <c:pt idx="2">
                  <c:v>-5918</c:v>
                </c:pt>
                <c:pt idx="3">
                  <c:v>-7494</c:v>
                </c:pt>
                <c:pt idx="4">
                  <c:v>-6891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5D4-45C5-998F-3A77E6BB11C2}"/>
            </c:ext>
          </c:extLst>
        </c:ser>
        <c:ser>
          <c:idx val="3"/>
          <c:order val="3"/>
          <c:tx>
            <c:strRef>
              <c:f>'[Heikille työttömät keston ja iän mukaan.xlsx]matrix'!$A$62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4898835070508E-2"/>
                  <c:y val="7.93641625435012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5D4-45C5-998F-3A77E6BB11C2}"/>
                </c:ext>
              </c:extLst>
            </c:dLbl>
            <c:dLbl>
              <c:idx val="4"/>
              <c:layout>
                <c:manualLayout>
                  <c:x val="-4.904966278356836E-3"/>
                  <c:y val="7.93641625435012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5D4-45C5-998F-3A77E6BB1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mukaan.xlsx]matrix'!$C$57:$G$57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mukaan.xlsx]matrix'!$C$62:$G$62</c:f>
              <c:numCache>
                <c:formatCode>#,##0</c:formatCode>
                <c:ptCount val="5"/>
                <c:pt idx="0">
                  <c:v>-6728</c:v>
                </c:pt>
                <c:pt idx="1">
                  <c:v>-10848</c:v>
                </c:pt>
                <c:pt idx="2">
                  <c:v>-8966</c:v>
                </c:pt>
                <c:pt idx="3">
                  <c:v>-11833</c:v>
                </c:pt>
                <c:pt idx="4">
                  <c:v>-13797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5D4-45C5-998F-3A77E6BB11C2}"/>
            </c:ext>
          </c:extLst>
        </c:ser>
        <c:ser>
          <c:idx val="4"/>
          <c:order val="4"/>
          <c:tx>
            <c:strRef>
              <c:f>'[Heikille työttömät keston ja iän mukaan.xlsx]matrix'!$A$63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'[Heikille työttömät keston ja iän mukaan.xlsx]matrix'!$C$57:$G$57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mukaan.xlsx]matrix'!$C$63:$G$63</c:f>
              <c:numCache>
                <c:formatCode>#,##0</c:formatCode>
                <c:ptCount val="5"/>
                <c:pt idx="0">
                  <c:v>-2645</c:v>
                </c:pt>
                <c:pt idx="1">
                  <c:v>-5233</c:v>
                </c:pt>
                <c:pt idx="2">
                  <c:v>-3169</c:v>
                </c:pt>
                <c:pt idx="3">
                  <c:v>-5817</c:v>
                </c:pt>
                <c:pt idx="4">
                  <c:v>-8004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5D4-45C5-998F-3A77E6BB11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27"/>
        <c:axId val="515463896"/>
        <c:axId val="515464224"/>
      </c:barChart>
      <c:catAx>
        <c:axId val="515463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5464224"/>
        <c:crosses val="autoZero"/>
        <c:auto val="1"/>
        <c:lblAlgn val="ctr"/>
        <c:lblOffset val="100"/>
        <c:noMultiLvlLbl val="0"/>
      </c:catAx>
      <c:valAx>
        <c:axId val="515464224"/>
        <c:scaling>
          <c:orientation val="minMax"/>
          <c:min val="-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5463896"/>
        <c:crosses val="autoZero"/>
        <c:crossBetween val="between"/>
      </c:valAx>
      <c:spPr>
        <a:noFill/>
        <a:ln w="6350"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37123565562888333"/>
          <c:y val="0.90097351467430209"/>
          <c:w val="0.4138791234786639"/>
          <c:h val="7.2425399614747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fi-FI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7894265290927956E-2"/>
          <c:y val="2.756244616709733E-2"/>
          <c:w val="0.92881870403039302"/>
          <c:h val="0.803364734446953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'[Heikille työttömät keston ja iän mukaan.xlsx]matrix'!$B$5</c:f>
              <c:strCache>
                <c:ptCount val="1"/>
                <c:pt idx="0">
                  <c:v>Päättyneiden jaksojen keskim. kesto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mukaan.xlsx]matrix'!$A$7:$A$12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työttömät keston ja iän mukaan.xlsx]matrix'!$B$7:$B$12</c:f>
              <c:numCache>
                <c:formatCode>General</c:formatCode>
                <c:ptCount val="6"/>
                <c:pt idx="0">
                  <c:v>18</c:v>
                </c:pt>
                <c:pt idx="1">
                  <c:v>21</c:v>
                </c:pt>
                <c:pt idx="2">
                  <c:v>24</c:v>
                </c:pt>
                <c:pt idx="3">
                  <c:v>29</c:v>
                </c:pt>
                <c:pt idx="4">
                  <c:v>26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31-4859-8B77-3FDA6517FD99}"/>
            </c:ext>
          </c:extLst>
        </c:ser>
        <c:ser>
          <c:idx val="1"/>
          <c:order val="1"/>
          <c:tx>
            <c:strRef>
              <c:f>'[Heikille työttömät keston ja iän mukaan.xlsx]matrix'!$C$5</c:f>
              <c:strCache>
                <c:ptCount val="1"/>
                <c:pt idx="0">
                  <c:v>muutos ed. vuoteen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0185067526415994E-16"/>
                  <c:y val="2.7777777777777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131-4859-8B77-3FDA6517FD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mukaan.xlsx]matrix'!$A$7:$A$12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työttömät keston ja iän mukaan.xlsx]matrix'!$C$7:$C$12</c:f>
              <c:numCache>
                <c:formatCode>@</c:formatCode>
                <c:ptCount val="6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5</c:v>
                </c:pt>
                <c:pt idx="4">
                  <c:v>-3</c:v>
                </c:pt>
                <c:pt idx="5">
                  <c:v>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31-4859-8B77-3FDA6517F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axId val="515454384"/>
        <c:axId val="515447168"/>
      </c:barChart>
      <c:catAx>
        <c:axId val="51545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5447168"/>
        <c:crosses val="autoZero"/>
        <c:auto val="1"/>
        <c:lblAlgn val="ctr"/>
        <c:lblOffset val="100"/>
        <c:noMultiLvlLbl val="0"/>
      </c:catAx>
      <c:valAx>
        <c:axId val="515447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600"/>
                  <a:t>viikkoa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5454384"/>
        <c:crosses val="autoZero"/>
        <c:crossBetween val="between"/>
      </c:valAx>
      <c:spPr>
        <a:noFill/>
        <a:ln w="6350">
          <a:solidFill>
            <a:schemeClr val="accent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fi-FI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299625680472876E-2"/>
          <c:y val="2.1636169860959446E-2"/>
          <c:w val="0.92541334364084804"/>
          <c:h val="0.89320538153885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'[Heikille puolivuosikuvia.xlsx]matrix'!$D$2</c:f>
              <c:strCache>
                <c:ptCount val="1"/>
                <c:pt idx="0">
                  <c:v>Avoinna laskentapäivänä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puolivuosikuvia.xlsx]matrix'!$A$4:$A$9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puolivuosikuvia.xlsx]matrix'!$D$4:$D$9</c:f>
              <c:numCache>
                <c:formatCode>#,##0</c:formatCode>
                <c:ptCount val="6"/>
                <c:pt idx="0">
                  <c:v>42255</c:v>
                </c:pt>
                <c:pt idx="1">
                  <c:v>43694</c:v>
                </c:pt>
                <c:pt idx="2">
                  <c:v>44802</c:v>
                </c:pt>
                <c:pt idx="3">
                  <c:v>49244</c:v>
                </c:pt>
                <c:pt idx="4">
                  <c:v>61277</c:v>
                </c:pt>
                <c:pt idx="5">
                  <c:v>72180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42-4AD3-987A-4A7591D841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2"/>
        <c:overlap val="-27"/>
        <c:axId val="516438144"/>
        <c:axId val="516439128"/>
      </c:barChart>
      <c:catAx>
        <c:axId val="51643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6439128"/>
        <c:crosses val="autoZero"/>
        <c:auto val="1"/>
        <c:lblAlgn val="ctr"/>
        <c:lblOffset val="100"/>
        <c:noMultiLvlLbl val="0"/>
      </c:catAx>
      <c:valAx>
        <c:axId val="516439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6438144"/>
        <c:crosses val="autoZero"/>
        <c:crossBetween val="between"/>
      </c:valAx>
      <c:spPr>
        <a:noFill/>
        <a:ln w="63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fi-FI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'[Heikille puolivuosikuvia.xlsx]matrix'!$D$10</c:f>
              <c:strCache>
                <c:ptCount val="1"/>
                <c:pt idx="0">
                  <c:v>Avoinna laskentapäivänä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puolivuosikuvia.xlsx]matrix'!$A$11:$A$16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puolivuosikuvia.xlsx]matrix'!$D$11:$D$16</c:f>
              <c:numCache>
                <c:formatCode>@</c:formatCode>
                <c:ptCount val="6"/>
                <c:pt idx="0">
                  <c:v>-33</c:v>
                </c:pt>
                <c:pt idx="1">
                  <c:v>1439</c:v>
                </c:pt>
                <c:pt idx="2">
                  <c:v>1108</c:v>
                </c:pt>
                <c:pt idx="3">
                  <c:v>4442</c:v>
                </c:pt>
                <c:pt idx="4">
                  <c:v>12033</c:v>
                </c:pt>
                <c:pt idx="5">
                  <c:v>10903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B5-4E38-B13C-348BD04C09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27"/>
        <c:axId val="377882448"/>
        <c:axId val="377882776"/>
      </c:barChart>
      <c:catAx>
        <c:axId val="377882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77882776"/>
        <c:crosses val="autoZero"/>
        <c:auto val="1"/>
        <c:lblAlgn val="ctr"/>
        <c:lblOffset val="100"/>
        <c:noMultiLvlLbl val="0"/>
      </c:catAx>
      <c:valAx>
        <c:axId val="377882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77882448"/>
        <c:crosses val="autoZero"/>
        <c:crossBetween val="between"/>
      </c:valAx>
      <c:spPr>
        <a:noFill/>
        <a:ln w="63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fi-FI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endParaRPr lang="fi-FI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5653672451581754"/>
          <c:y val="0.11135011224372147"/>
          <c:w val="0.8079854668258557"/>
          <c:h val="0.869726409933615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'[PaikattyöttkehitysTEM.xlsx]Työt pääryhmät'!$AV$19:$AV$168</c:f>
              <c:strCache>
                <c:ptCount val="30"/>
                <c:pt idx="0">
                  <c:v>2017</c:v>
                </c:pt>
                <c:pt idx="1">
                  <c:v>2017-2</c:v>
                </c:pt>
                <c:pt idx="2">
                  <c:v>2017-3</c:v>
                </c:pt>
                <c:pt idx="3">
                  <c:v>2017-4</c:v>
                </c:pt>
                <c:pt idx="4">
                  <c:v>2017-5</c:v>
                </c:pt>
                <c:pt idx="5">
                  <c:v>2017-6</c:v>
                </c:pt>
                <c:pt idx="6">
                  <c:v>2017-7</c:v>
                </c:pt>
                <c:pt idx="7">
                  <c:v>2017-8</c:v>
                </c:pt>
                <c:pt idx="8">
                  <c:v>2017-9</c:v>
                </c:pt>
                <c:pt idx="9">
                  <c:v>2017-10</c:v>
                </c:pt>
                <c:pt idx="10">
                  <c:v>2017-11</c:v>
                </c:pt>
                <c:pt idx="11">
                  <c:v>2017-12</c:v>
                </c:pt>
                <c:pt idx="12">
                  <c:v>2018</c:v>
                </c:pt>
                <c:pt idx="13">
                  <c:v>2018-2</c:v>
                </c:pt>
                <c:pt idx="14">
                  <c:v>2018-3</c:v>
                </c:pt>
                <c:pt idx="15">
                  <c:v>2018-4</c:v>
                </c:pt>
                <c:pt idx="16">
                  <c:v>2018-5</c:v>
                </c:pt>
                <c:pt idx="17">
                  <c:v>2018-6</c:v>
                </c:pt>
                <c:pt idx="18">
                  <c:v>2018-7</c:v>
                </c:pt>
                <c:pt idx="19">
                  <c:v>2018-8</c:v>
                </c:pt>
                <c:pt idx="20">
                  <c:v>2018-9</c:v>
                </c:pt>
                <c:pt idx="21">
                  <c:v>2018-10</c:v>
                </c:pt>
                <c:pt idx="22">
                  <c:v>2018-11</c:v>
                </c:pt>
                <c:pt idx="23">
                  <c:v>2018-12</c:v>
                </c:pt>
                <c:pt idx="24">
                  <c:v>2019</c:v>
                </c:pt>
                <c:pt idx="25">
                  <c:v>2019-2</c:v>
                </c:pt>
                <c:pt idx="26">
                  <c:v>2019-3</c:v>
                </c:pt>
                <c:pt idx="27">
                  <c:v>2019-4</c:v>
                </c:pt>
                <c:pt idx="28">
                  <c:v>2019-5</c:v>
                </c:pt>
                <c:pt idx="29">
                  <c:v>2019-6</c:v>
                </c:pt>
              </c:strCache>
              <c:extLst/>
            </c:strRef>
          </c:cat>
          <c:val>
            <c:numRef>
              <c:f>'[PaikattyöttkehitysTEM.xlsx]Työt pääryhmät'!$AW$19:$AW$168</c:f>
              <c:numCache>
                <c:formatCode>#,##0</c:formatCode>
                <c:ptCount val="30"/>
                <c:pt idx="0">
                  <c:v>-25266</c:v>
                </c:pt>
                <c:pt idx="1">
                  <c:v>-28806</c:v>
                </c:pt>
                <c:pt idx="2">
                  <c:v>-33730</c:v>
                </c:pt>
                <c:pt idx="3">
                  <c:v>-36662</c:v>
                </c:pt>
                <c:pt idx="4">
                  <c:v>-40643</c:v>
                </c:pt>
                <c:pt idx="5">
                  <c:v>-45960</c:v>
                </c:pt>
                <c:pt idx="6">
                  <c:v>-49372</c:v>
                </c:pt>
                <c:pt idx="7">
                  <c:v>-53798</c:v>
                </c:pt>
                <c:pt idx="8">
                  <c:v>-53913</c:v>
                </c:pt>
                <c:pt idx="9">
                  <c:v>-56413</c:v>
                </c:pt>
                <c:pt idx="10">
                  <c:v>-57211</c:v>
                </c:pt>
                <c:pt idx="11">
                  <c:v>-62559</c:v>
                </c:pt>
                <c:pt idx="12">
                  <c:v>-57015</c:v>
                </c:pt>
                <c:pt idx="13">
                  <c:v>-55965</c:v>
                </c:pt>
                <c:pt idx="14">
                  <c:v>-53103</c:v>
                </c:pt>
                <c:pt idx="15">
                  <c:v>-49678</c:v>
                </c:pt>
                <c:pt idx="16">
                  <c:v>-49874</c:v>
                </c:pt>
                <c:pt idx="17">
                  <c:v>-47389</c:v>
                </c:pt>
                <c:pt idx="18">
                  <c:v>-44969</c:v>
                </c:pt>
                <c:pt idx="19">
                  <c:v>-45442</c:v>
                </c:pt>
                <c:pt idx="20">
                  <c:v>-43492</c:v>
                </c:pt>
                <c:pt idx="21">
                  <c:v>-42375</c:v>
                </c:pt>
                <c:pt idx="22">
                  <c:v>-41947</c:v>
                </c:pt>
                <c:pt idx="23">
                  <c:v>-39020</c:v>
                </c:pt>
                <c:pt idx="24">
                  <c:v>-34931</c:v>
                </c:pt>
                <c:pt idx="25">
                  <c:v>-30361</c:v>
                </c:pt>
                <c:pt idx="26">
                  <c:v>-25836</c:v>
                </c:pt>
                <c:pt idx="27">
                  <c:v>-24953</c:v>
                </c:pt>
                <c:pt idx="28">
                  <c:v>-15100</c:v>
                </c:pt>
                <c:pt idx="29">
                  <c:v>-18561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4D4-4C04-8D57-8F649BA32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939619688"/>
        <c:axId val="939608528"/>
      </c:barChart>
      <c:catAx>
        <c:axId val="939619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39608528"/>
        <c:crosses val="autoZero"/>
        <c:auto val="1"/>
        <c:lblAlgn val="ctr"/>
        <c:lblOffset val="100"/>
        <c:noMultiLvlLbl val="0"/>
      </c:catAx>
      <c:valAx>
        <c:axId val="93960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39619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i-FI" sz="900" b="0" i="0" u="none" strike="noStrike" baseline="0">
                <a:effectLst/>
              </a:rPr>
              <a:t>Alkaneet ja päättyneet työttömyysjaksot sekä työnhakujaksojen keskimääräinen kesto (12 kk keskiarvo)</a:t>
            </a:r>
            <a:endParaRPr lang="fi-FI" sz="900" b="0"/>
          </a:p>
        </c:rich>
      </c:tx>
      <c:layout>
        <c:manualLayout>
          <c:xMode val="edge"/>
          <c:yMode val="edge"/>
          <c:x val="0.1360498142131287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762504816996594"/>
          <c:y val="0.11320198256467939"/>
          <c:w val="0.76259016939904056"/>
          <c:h val="0.7465143419572553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'[PaikattyöttkehitysTEM.xlsx]Työttömyyden kesto'!$B$4</c:f>
              <c:strCache>
                <c:ptCount val="1"/>
                <c:pt idx="0">
                  <c:v>Työnhaun keskim. kesto viikkoina</c:v>
                </c:pt>
              </c:strCache>
            </c:strRef>
          </c:tx>
          <c:invertIfNegative val="0"/>
          <c:cat>
            <c:strRef>
              <c:f>'[PaikattyöttkehitysTEM.xlsx]Alkaneet&amp;päättyneet tyött'!$A$18:$A$167</c:f>
              <c:strCache>
                <c:ptCount val="30"/>
                <c:pt idx="0">
                  <c:v>2017</c:v>
                </c:pt>
                <c:pt idx="1">
                  <c:v>2017-2</c:v>
                </c:pt>
                <c:pt idx="2">
                  <c:v>2017-3</c:v>
                </c:pt>
                <c:pt idx="3">
                  <c:v>2017-4</c:v>
                </c:pt>
                <c:pt idx="4">
                  <c:v>2017-5</c:v>
                </c:pt>
                <c:pt idx="5">
                  <c:v>2017-6</c:v>
                </c:pt>
                <c:pt idx="6">
                  <c:v>2017-7</c:v>
                </c:pt>
                <c:pt idx="7">
                  <c:v>2017-8</c:v>
                </c:pt>
                <c:pt idx="8">
                  <c:v>2017-9</c:v>
                </c:pt>
                <c:pt idx="9">
                  <c:v>2017-10</c:v>
                </c:pt>
                <c:pt idx="10">
                  <c:v>2017-11</c:v>
                </c:pt>
                <c:pt idx="11">
                  <c:v>2017-12</c:v>
                </c:pt>
                <c:pt idx="12">
                  <c:v>2018</c:v>
                </c:pt>
                <c:pt idx="13">
                  <c:v>2018-2</c:v>
                </c:pt>
                <c:pt idx="14">
                  <c:v>2018-3</c:v>
                </c:pt>
                <c:pt idx="15">
                  <c:v>2018-4</c:v>
                </c:pt>
                <c:pt idx="16">
                  <c:v>2018-5</c:v>
                </c:pt>
                <c:pt idx="17">
                  <c:v>2018-6</c:v>
                </c:pt>
                <c:pt idx="18">
                  <c:v>2018-7</c:v>
                </c:pt>
                <c:pt idx="19">
                  <c:v>2018-8</c:v>
                </c:pt>
                <c:pt idx="20">
                  <c:v>2018-9</c:v>
                </c:pt>
                <c:pt idx="21">
                  <c:v>2018-10</c:v>
                </c:pt>
                <c:pt idx="22">
                  <c:v>2018-11</c:v>
                </c:pt>
                <c:pt idx="23">
                  <c:v>2018-12</c:v>
                </c:pt>
                <c:pt idx="24">
                  <c:v>2019</c:v>
                </c:pt>
                <c:pt idx="25">
                  <c:v>2019-2</c:v>
                </c:pt>
                <c:pt idx="26">
                  <c:v>2019-3</c:v>
                </c:pt>
                <c:pt idx="27">
                  <c:v>2019-4</c:v>
                </c:pt>
                <c:pt idx="28">
                  <c:v>2019-5</c:v>
                </c:pt>
                <c:pt idx="29">
                  <c:v>2019-6</c:v>
                </c:pt>
              </c:strCache>
              <c:extLst/>
            </c:strRef>
          </c:cat>
          <c:val>
            <c:numRef>
              <c:f>'[PaikattyöttkehitysTEM.xlsx]Työttömyyden kesto'!$H$18:$H$167</c:f>
              <c:numCache>
                <c:formatCode>0.0</c:formatCode>
                <c:ptCount val="30"/>
                <c:pt idx="0">
                  <c:v>57.333333333333336</c:v>
                </c:pt>
                <c:pt idx="1">
                  <c:v>57.583333333333336</c:v>
                </c:pt>
                <c:pt idx="2">
                  <c:v>57.75</c:v>
                </c:pt>
                <c:pt idx="3">
                  <c:v>57.916666666666664</c:v>
                </c:pt>
                <c:pt idx="4">
                  <c:v>58.083333333333336</c:v>
                </c:pt>
                <c:pt idx="5">
                  <c:v>58.083333333333336</c:v>
                </c:pt>
                <c:pt idx="6">
                  <c:v>58</c:v>
                </c:pt>
                <c:pt idx="7">
                  <c:v>57.916666666666664</c:v>
                </c:pt>
                <c:pt idx="8">
                  <c:v>57.916666666666664</c:v>
                </c:pt>
                <c:pt idx="9">
                  <c:v>57.916666666666664</c:v>
                </c:pt>
                <c:pt idx="10">
                  <c:v>57.833333333333336</c:v>
                </c:pt>
                <c:pt idx="11">
                  <c:v>57.666666666666664</c:v>
                </c:pt>
                <c:pt idx="12">
                  <c:v>57.416666666666664</c:v>
                </c:pt>
                <c:pt idx="13">
                  <c:v>57.166666666666664</c:v>
                </c:pt>
                <c:pt idx="14">
                  <c:v>56.916666666666664</c:v>
                </c:pt>
                <c:pt idx="15">
                  <c:v>56.666666666666664</c:v>
                </c:pt>
                <c:pt idx="16">
                  <c:v>56.333333333333336</c:v>
                </c:pt>
                <c:pt idx="17">
                  <c:v>56</c:v>
                </c:pt>
                <c:pt idx="18">
                  <c:v>55.666666666666664</c:v>
                </c:pt>
                <c:pt idx="19">
                  <c:v>55.333333333333336</c:v>
                </c:pt>
                <c:pt idx="20">
                  <c:v>54.916666666666664</c:v>
                </c:pt>
                <c:pt idx="21">
                  <c:v>54.583333333333336</c:v>
                </c:pt>
                <c:pt idx="22">
                  <c:v>54.25</c:v>
                </c:pt>
                <c:pt idx="23">
                  <c:v>53.916666666666664</c:v>
                </c:pt>
                <c:pt idx="24">
                  <c:v>53.5</c:v>
                </c:pt>
                <c:pt idx="25">
                  <c:v>53</c:v>
                </c:pt>
                <c:pt idx="26">
                  <c:v>52.583333333333336</c:v>
                </c:pt>
                <c:pt idx="27">
                  <c:v>52.166666666666664</c:v>
                </c:pt>
                <c:pt idx="28">
                  <c:v>51.666666666666664</c:v>
                </c:pt>
                <c:pt idx="29">
                  <c:v>51.333333333333336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FF6-4A62-AB3B-D1B687B03D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7233576"/>
        <c:axId val="897233248"/>
      </c:barChart>
      <c:lineChart>
        <c:grouping val="standard"/>
        <c:varyColors val="0"/>
        <c:ser>
          <c:idx val="0"/>
          <c:order val="0"/>
          <c:tx>
            <c:strRef>
              <c:f>'[PaikattyöttkehitysTEM.xlsx]Alkaneet&amp;päättyneet tyött'!$H$17</c:f>
              <c:strCache>
                <c:ptCount val="1"/>
                <c:pt idx="0">
                  <c:v>Alkaneet työttömyysjaksot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'[PaikattyöttkehitysTEM.xlsx]Alkaneet&amp;päättyneet tyött'!$A$18:$A$167</c:f>
              <c:strCache>
                <c:ptCount val="30"/>
                <c:pt idx="0">
                  <c:v>2017</c:v>
                </c:pt>
                <c:pt idx="1">
                  <c:v>2017-2</c:v>
                </c:pt>
                <c:pt idx="2">
                  <c:v>2017-3</c:v>
                </c:pt>
                <c:pt idx="3">
                  <c:v>2017-4</c:v>
                </c:pt>
                <c:pt idx="4">
                  <c:v>2017-5</c:v>
                </c:pt>
                <c:pt idx="5">
                  <c:v>2017-6</c:v>
                </c:pt>
                <c:pt idx="6">
                  <c:v>2017-7</c:v>
                </c:pt>
                <c:pt idx="7">
                  <c:v>2017-8</c:v>
                </c:pt>
                <c:pt idx="8">
                  <c:v>2017-9</c:v>
                </c:pt>
                <c:pt idx="9">
                  <c:v>2017-10</c:v>
                </c:pt>
                <c:pt idx="10">
                  <c:v>2017-11</c:v>
                </c:pt>
                <c:pt idx="11">
                  <c:v>2017-12</c:v>
                </c:pt>
                <c:pt idx="12">
                  <c:v>2018</c:v>
                </c:pt>
                <c:pt idx="13">
                  <c:v>2018-2</c:v>
                </c:pt>
                <c:pt idx="14">
                  <c:v>2018-3</c:v>
                </c:pt>
                <c:pt idx="15">
                  <c:v>2018-4</c:v>
                </c:pt>
                <c:pt idx="16">
                  <c:v>2018-5</c:v>
                </c:pt>
                <c:pt idx="17">
                  <c:v>2018-6</c:v>
                </c:pt>
                <c:pt idx="18">
                  <c:v>2018-7</c:v>
                </c:pt>
                <c:pt idx="19">
                  <c:v>2018-8</c:v>
                </c:pt>
                <c:pt idx="20">
                  <c:v>2018-9</c:v>
                </c:pt>
                <c:pt idx="21">
                  <c:v>2018-10</c:v>
                </c:pt>
                <c:pt idx="22">
                  <c:v>2018-11</c:v>
                </c:pt>
                <c:pt idx="23">
                  <c:v>2018-12</c:v>
                </c:pt>
                <c:pt idx="24">
                  <c:v>2019</c:v>
                </c:pt>
                <c:pt idx="25">
                  <c:v>2019-2</c:v>
                </c:pt>
                <c:pt idx="26">
                  <c:v>2019-3</c:v>
                </c:pt>
                <c:pt idx="27">
                  <c:v>2019-4</c:v>
                </c:pt>
                <c:pt idx="28">
                  <c:v>2019-5</c:v>
                </c:pt>
                <c:pt idx="29">
                  <c:v>2019-6</c:v>
                </c:pt>
              </c:strCache>
              <c:extLst/>
            </c:strRef>
          </c:cat>
          <c:val>
            <c:numRef>
              <c:f>'[PaikattyöttkehitysTEM.xlsx]Alkaneet&amp;päättyneet tyött'!$H$18:$H$167</c:f>
              <c:numCache>
                <c:formatCode>#,##0</c:formatCode>
                <c:ptCount val="30"/>
                <c:pt idx="0">
                  <c:v>49335.833333333336</c:v>
                </c:pt>
                <c:pt idx="1">
                  <c:v>48930.75</c:v>
                </c:pt>
                <c:pt idx="2">
                  <c:v>48915.583333333336</c:v>
                </c:pt>
                <c:pt idx="3">
                  <c:v>48759.916666666664</c:v>
                </c:pt>
                <c:pt idx="4">
                  <c:v>48526.75</c:v>
                </c:pt>
                <c:pt idx="5">
                  <c:v>48382.916666666664</c:v>
                </c:pt>
                <c:pt idx="6">
                  <c:v>48672.833333333336</c:v>
                </c:pt>
                <c:pt idx="7">
                  <c:v>48678</c:v>
                </c:pt>
                <c:pt idx="8">
                  <c:v>49054.25</c:v>
                </c:pt>
                <c:pt idx="9">
                  <c:v>48921.333333333336</c:v>
                </c:pt>
                <c:pt idx="10">
                  <c:v>48966.75</c:v>
                </c:pt>
                <c:pt idx="11">
                  <c:v>48599.333333333336</c:v>
                </c:pt>
                <c:pt idx="12">
                  <c:v>48781.166666666664</c:v>
                </c:pt>
                <c:pt idx="13">
                  <c:v>48885.916666666664</c:v>
                </c:pt>
                <c:pt idx="14">
                  <c:v>48948.333333333336</c:v>
                </c:pt>
                <c:pt idx="15">
                  <c:v>48842.75</c:v>
                </c:pt>
                <c:pt idx="16">
                  <c:v>48831</c:v>
                </c:pt>
                <c:pt idx="17">
                  <c:v>48898.833333333336</c:v>
                </c:pt>
                <c:pt idx="18">
                  <c:v>48419.416666666664</c:v>
                </c:pt>
                <c:pt idx="19">
                  <c:v>47851.166666666664</c:v>
                </c:pt>
                <c:pt idx="20">
                  <c:v>47219.25</c:v>
                </c:pt>
                <c:pt idx="21">
                  <c:v>46738.833333333336</c:v>
                </c:pt>
                <c:pt idx="22">
                  <c:v>46465.75</c:v>
                </c:pt>
                <c:pt idx="23">
                  <c:v>46126</c:v>
                </c:pt>
                <c:pt idx="24">
                  <c:v>46170.5</c:v>
                </c:pt>
                <c:pt idx="25">
                  <c:v>46169.833333333336</c:v>
                </c:pt>
                <c:pt idx="26">
                  <c:v>46081.833333333336</c:v>
                </c:pt>
                <c:pt idx="27">
                  <c:v>46012.916666666664</c:v>
                </c:pt>
                <c:pt idx="28">
                  <c:v>46235.583333333336</c:v>
                </c:pt>
                <c:pt idx="29">
                  <c:v>45582.416666666664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1FF6-4A62-AB3B-D1B687B03D1E}"/>
            </c:ext>
          </c:extLst>
        </c:ser>
        <c:ser>
          <c:idx val="1"/>
          <c:order val="1"/>
          <c:tx>
            <c:strRef>
              <c:f>'[PaikattyöttkehitysTEM.xlsx]Alkaneet&amp;päättyneet tyött'!$I$17</c:f>
              <c:strCache>
                <c:ptCount val="1"/>
                <c:pt idx="0">
                  <c:v>Päättyneet työttömyysjaksot</c:v>
                </c:pt>
              </c:strCache>
            </c:strRef>
          </c:tx>
          <c:spPr>
            <a:ln>
              <a:solidFill>
                <a:srgbClr val="009900"/>
              </a:solidFill>
            </a:ln>
          </c:spPr>
          <c:marker>
            <c:symbol val="none"/>
          </c:marker>
          <c:cat>
            <c:strRef>
              <c:f>'[PaikattyöttkehitysTEM.xlsx]Alkaneet&amp;päättyneet tyött'!$A$18:$A$167</c:f>
              <c:strCache>
                <c:ptCount val="30"/>
                <c:pt idx="0">
                  <c:v>2017</c:v>
                </c:pt>
                <c:pt idx="1">
                  <c:v>2017-2</c:v>
                </c:pt>
                <c:pt idx="2">
                  <c:v>2017-3</c:v>
                </c:pt>
                <c:pt idx="3">
                  <c:v>2017-4</c:v>
                </c:pt>
                <c:pt idx="4">
                  <c:v>2017-5</c:v>
                </c:pt>
                <c:pt idx="5">
                  <c:v>2017-6</c:v>
                </c:pt>
                <c:pt idx="6">
                  <c:v>2017-7</c:v>
                </c:pt>
                <c:pt idx="7">
                  <c:v>2017-8</c:v>
                </c:pt>
                <c:pt idx="8">
                  <c:v>2017-9</c:v>
                </c:pt>
                <c:pt idx="9">
                  <c:v>2017-10</c:v>
                </c:pt>
                <c:pt idx="10">
                  <c:v>2017-11</c:v>
                </c:pt>
                <c:pt idx="11">
                  <c:v>2017-12</c:v>
                </c:pt>
                <c:pt idx="12">
                  <c:v>2018</c:v>
                </c:pt>
                <c:pt idx="13">
                  <c:v>2018-2</c:v>
                </c:pt>
                <c:pt idx="14">
                  <c:v>2018-3</c:v>
                </c:pt>
                <c:pt idx="15">
                  <c:v>2018-4</c:v>
                </c:pt>
                <c:pt idx="16">
                  <c:v>2018-5</c:v>
                </c:pt>
                <c:pt idx="17">
                  <c:v>2018-6</c:v>
                </c:pt>
                <c:pt idx="18">
                  <c:v>2018-7</c:v>
                </c:pt>
                <c:pt idx="19">
                  <c:v>2018-8</c:v>
                </c:pt>
                <c:pt idx="20">
                  <c:v>2018-9</c:v>
                </c:pt>
                <c:pt idx="21">
                  <c:v>2018-10</c:v>
                </c:pt>
                <c:pt idx="22">
                  <c:v>2018-11</c:v>
                </c:pt>
                <c:pt idx="23">
                  <c:v>2018-12</c:v>
                </c:pt>
                <c:pt idx="24">
                  <c:v>2019</c:v>
                </c:pt>
                <c:pt idx="25">
                  <c:v>2019-2</c:v>
                </c:pt>
                <c:pt idx="26">
                  <c:v>2019-3</c:v>
                </c:pt>
                <c:pt idx="27">
                  <c:v>2019-4</c:v>
                </c:pt>
                <c:pt idx="28">
                  <c:v>2019-5</c:v>
                </c:pt>
                <c:pt idx="29">
                  <c:v>2019-6</c:v>
                </c:pt>
              </c:strCache>
              <c:extLst/>
            </c:strRef>
          </c:cat>
          <c:val>
            <c:numRef>
              <c:f>'[PaikattyöttkehitysTEM.xlsx]Alkaneet&amp;päättyneet tyött'!$I$18:$I$167</c:f>
              <c:numCache>
                <c:formatCode>#,##0</c:formatCode>
                <c:ptCount val="30"/>
                <c:pt idx="0">
                  <c:v>47818.166666666664</c:v>
                </c:pt>
                <c:pt idx="1">
                  <c:v>47810.5</c:v>
                </c:pt>
                <c:pt idx="2">
                  <c:v>48094.333333333336</c:v>
                </c:pt>
                <c:pt idx="3">
                  <c:v>48351</c:v>
                </c:pt>
                <c:pt idx="4">
                  <c:v>48461.083333333336</c:v>
                </c:pt>
                <c:pt idx="5">
                  <c:v>48753.5</c:v>
                </c:pt>
                <c:pt idx="6">
                  <c:v>49280</c:v>
                </c:pt>
                <c:pt idx="7">
                  <c:v>49850.416666666664</c:v>
                </c:pt>
                <c:pt idx="8">
                  <c:v>50322.583333333336</c:v>
                </c:pt>
                <c:pt idx="9">
                  <c:v>50732.75</c:v>
                </c:pt>
                <c:pt idx="10">
                  <c:v>50913</c:v>
                </c:pt>
                <c:pt idx="11">
                  <c:v>50995.25</c:v>
                </c:pt>
                <c:pt idx="12">
                  <c:v>50890.666666666664</c:v>
                </c:pt>
                <c:pt idx="13">
                  <c:v>50961.416666666664</c:v>
                </c:pt>
                <c:pt idx="14">
                  <c:v>50771.75</c:v>
                </c:pt>
                <c:pt idx="15">
                  <c:v>50804.916666666664</c:v>
                </c:pt>
                <c:pt idx="16">
                  <c:v>50580.166666666664</c:v>
                </c:pt>
                <c:pt idx="17">
                  <c:v>50407.416666666664</c:v>
                </c:pt>
                <c:pt idx="18">
                  <c:v>49994.833333333336</c:v>
                </c:pt>
                <c:pt idx="19">
                  <c:v>49271.416666666664</c:v>
                </c:pt>
                <c:pt idx="20">
                  <c:v>49372.583333333336</c:v>
                </c:pt>
                <c:pt idx="21">
                  <c:v>48311.083333333336</c:v>
                </c:pt>
                <c:pt idx="22">
                  <c:v>48016.5</c:v>
                </c:pt>
                <c:pt idx="23">
                  <c:v>47706.416666666664</c:v>
                </c:pt>
                <c:pt idx="24">
                  <c:v>47274.75</c:v>
                </c:pt>
                <c:pt idx="25">
                  <c:v>47056.083333333336</c:v>
                </c:pt>
                <c:pt idx="26">
                  <c:v>47312.5</c:v>
                </c:pt>
                <c:pt idx="27">
                  <c:v>46572.25</c:v>
                </c:pt>
                <c:pt idx="28">
                  <c:v>45893.5</c:v>
                </c:pt>
                <c:pt idx="29">
                  <c:v>46003.75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1FF6-4A62-AB3B-D1B687B03D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527552"/>
        <c:axId val="37529088"/>
      </c:lineChart>
      <c:catAx>
        <c:axId val="37527552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65000"/>
              </a:schemeClr>
            </a:solidFill>
          </a:ln>
        </c:spPr>
        <c:txPr>
          <a:bodyPr/>
          <a:lstStyle/>
          <a:p>
            <a:pPr>
              <a:defRPr sz="1000"/>
            </a:pPr>
            <a:endParaRPr lang="fi-FI"/>
          </a:p>
        </c:txPr>
        <c:crossAx val="37529088"/>
        <c:crosses val="autoZero"/>
        <c:auto val="1"/>
        <c:lblAlgn val="ctr"/>
        <c:lblOffset val="100"/>
        <c:noMultiLvlLbl val="0"/>
      </c:catAx>
      <c:valAx>
        <c:axId val="3752908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400"/>
                </a:pPr>
                <a:r>
                  <a:rPr lang="fi-FI" sz="2400"/>
                  <a:t>Jaksoja</a:t>
                </a:r>
              </a:p>
            </c:rich>
          </c:tx>
          <c:layout>
            <c:manualLayout>
              <c:xMode val="edge"/>
              <c:yMode val="edge"/>
              <c:x val="1.6178738971333696E-2"/>
              <c:y val="0.408855843000069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1">
                <a:lumMod val="65000"/>
              </a:schemeClr>
            </a:solidFill>
          </a:ln>
        </c:spPr>
        <c:crossAx val="37527552"/>
        <c:crosses val="autoZero"/>
        <c:crossBetween val="between"/>
      </c:valAx>
      <c:valAx>
        <c:axId val="897233248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2400"/>
                </a:pPr>
                <a:r>
                  <a:rPr lang="fi-FI" sz="2400"/>
                  <a:t>Viikkoa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897233576"/>
        <c:crosses val="max"/>
        <c:crossBetween val="between"/>
      </c:valAx>
      <c:catAx>
        <c:axId val="897233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97233248"/>
        <c:crosses val="autoZero"/>
        <c:auto val="1"/>
        <c:lblAlgn val="ctr"/>
        <c:lblOffset val="100"/>
        <c:noMultiLvlLbl val="0"/>
      </c:cat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74373017645405"/>
          <c:y val="0.57941850291969321"/>
          <c:w val="0.38760075968210844"/>
          <c:h val="0.22419262347892557"/>
        </c:manualLayout>
      </c:layout>
      <c:overlay val="1"/>
      <c:spPr>
        <a:solidFill>
          <a:schemeClr val="bg1"/>
        </a:solidFill>
        <a:ln>
          <a:solidFill>
            <a:schemeClr val="bg1">
              <a:lumMod val="65000"/>
            </a:schemeClr>
          </a:solidFill>
        </a:ln>
      </c:spPr>
      <c:txPr>
        <a:bodyPr/>
        <a:lstStyle/>
        <a:p>
          <a:pPr>
            <a:defRPr sz="16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fi-FI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609804106254123E-2"/>
          <c:y val="3.0829466388599087E-2"/>
          <c:w val="0.86480808353036376"/>
          <c:h val="0.848128330418514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'[PaikattyöttkehitysTEM.xlsx]Työt pääryhmät'!$AV$180</c:f>
              <c:strCache>
                <c:ptCount val="1"/>
                <c:pt idx="0">
                  <c:v>Muutos, %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2"/>
              </a:solidFill>
            </a:ln>
            <a:effectLst/>
          </c:spPr>
          <c:invertIfNegative val="0"/>
          <c:cat>
            <c:strRef>
              <c:f>'[PaikattyöttkehitysTEM.xlsx]Työt pääryhmät'!$AW$178:$BJ$178</c:f>
              <c:strCache>
                <c:ptCount val="10"/>
                <c:pt idx="0">
                  <c:v>Naiset</c:v>
                </c:pt>
                <c:pt idx="1">
                  <c:v>Miehet</c:v>
                </c:pt>
                <c:pt idx="2">
                  <c:v>Alle 20-vuotiaat</c:v>
                </c:pt>
                <c:pt idx="3">
                  <c:v>Lomautetut</c:v>
                </c:pt>
                <c:pt idx="4">
                  <c:v>Yli 2 vuotta työttömänä</c:v>
                </c:pt>
                <c:pt idx="5">
                  <c:v>Yli 55 v.</c:v>
                </c:pt>
                <c:pt idx="6">
                  <c:v>Perusaste</c:v>
                </c:pt>
                <c:pt idx="7">
                  <c:v>Keskiaste</c:v>
                </c:pt>
                <c:pt idx="8">
                  <c:v>Korkea-aste</c:v>
                </c:pt>
                <c:pt idx="9">
                  <c:v>Ulkomaalaiset</c:v>
                </c:pt>
              </c:strCache>
              <c:extLst/>
            </c:strRef>
          </c:cat>
          <c:val>
            <c:numRef>
              <c:f>'[PaikattyöttkehitysTEM.xlsx]Työt pääryhmät'!$AW$180:$BJ$180</c:f>
              <c:numCache>
                <c:formatCode>0%</c:formatCode>
                <c:ptCount val="10"/>
                <c:pt idx="0">
                  <c:v>-8.547685604819974E-2</c:v>
                </c:pt>
                <c:pt idx="1">
                  <c:v>-5.1884057971014495E-2</c:v>
                </c:pt>
                <c:pt idx="2">
                  <c:v>-9.0413625304136255E-2</c:v>
                </c:pt>
                <c:pt idx="3">
                  <c:v>8.3819628647214851E-3</c:v>
                </c:pt>
                <c:pt idx="4">
                  <c:v>-0.22969581367332598</c:v>
                </c:pt>
                <c:pt idx="5">
                  <c:v>-7.6218923216382087E-2</c:v>
                </c:pt>
                <c:pt idx="6">
                  <c:v>-9.1412316444991162E-2</c:v>
                </c:pt>
                <c:pt idx="7">
                  <c:v>-6.2634382051496337E-2</c:v>
                </c:pt>
                <c:pt idx="8">
                  <c:v>-6.2604340567612687E-2</c:v>
                </c:pt>
                <c:pt idx="9">
                  <c:v>-3.2624020459687202E-2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3F19-42A3-961C-E101DAD5B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6"/>
        <c:axId val="939526448"/>
        <c:axId val="939545168"/>
      </c:barChart>
      <c:barChart>
        <c:barDir val="col"/>
        <c:grouping val="clustered"/>
        <c:varyColors val="0"/>
        <c:ser>
          <c:idx val="0"/>
          <c:order val="0"/>
          <c:tx>
            <c:strRef>
              <c:f>'[PaikattyöttkehitysTEM.xlsx]Työt pääryhmät'!$AV$179</c:f>
              <c:strCache>
                <c:ptCount val="1"/>
                <c:pt idx="0">
                  <c:v>Muutos, henkilöä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'[PaikattyöttkehitysTEM.xlsx]Työt pääryhmät'!$AW$178:$BJ$178</c:f>
              <c:strCache>
                <c:ptCount val="10"/>
                <c:pt idx="0">
                  <c:v>Naiset</c:v>
                </c:pt>
                <c:pt idx="1">
                  <c:v>Miehet</c:v>
                </c:pt>
                <c:pt idx="2">
                  <c:v>Alle 20-vuotiaat</c:v>
                </c:pt>
                <c:pt idx="3">
                  <c:v>Lomautetut</c:v>
                </c:pt>
                <c:pt idx="4">
                  <c:v>Yli 2 vuotta työttömänä</c:v>
                </c:pt>
                <c:pt idx="5">
                  <c:v>Yli 55 v.</c:v>
                </c:pt>
                <c:pt idx="6">
                  <c:v>Perusaste</c:v>
                </c:pt>
                <c:pt idx="7">
                  <c:v>Keskiaste</c:v>
                </c:pt>
                <c:pt idx="8">
                  <c:v>Korkea-aste</c:v>
                </c:pt>
                <c:pt idx="9">
                  <c:v>Ulkomaalaiset</c:v>
                </c:pt>
              </c:strCache>
              <c:extLst/>
            </c:strRef>
          </c:cat>
          <c:val>
            <c:numRef>
              <c:f>'[PaikattyöttkehitysTEM.xlsx]Työt pääryhmät'!$AW$179:$BJ$179</c:f>
              <c:numCache>
                <c:formatCode>#,##0</c:formatCode>
                <c:ptCount val="10"/>
                <c:pt idx="0">
                  <c:v>-11222</c:v>
                </c:pt>
                <c:pt idx="1">
                  <c:v>-7339</c:v>
                </c:pt>
                <c:pt idx="2">
                  <c:v>-929</c:v>
                </c:pt>
                <c:pt idx="3">
                  <c:v>79</c:v>
                </c:pt>
                <c:pt idx="4">
                  <c:v>-9152</c:v>
                </c:pt>
                <c:pt idx="5">
                  <c:v>-5129</c:v>
                </c:pt>
                <c:pt idx="6">
                  <c:v>-5945</c:v>
                </c:pt>
                <c:pt idx="7">
                  <c:v>-8244</c:v>
                </c:pt>
                <c:pt idx="8">
                  <c:v>-3900</c:v>
                </c:pt>
                <c:pt idx="9">
                  <c:v>-995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3F19-42A3-961C-E101DAD5B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5"/>
        <c:overlap val="4"/>
        <c:axId val="773530016"/>
        <c:axId val="773522816"/>
      </c:barChart>
      <c:catAx>
        <c:axId val="939526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39545168"/>
        <c:crosses val="autoZero"/>
        <c:auto val="1"/>
        <c:lblAlgn val="ctr"/>
        <c:lblOffset val="100"/>
        <c:noMultiLvlLbl val="0"/>
      </c:catAx>
      <c:valAx>
        <c:axId val="93954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39526448"/>
        <c:crosses val="autoZero"/>
        <c:crossBetween val="between"/>
      </c:valAx>
      <c:valAx>
        <c:axId val="773522816"/>
        <c:scaling>
          <c:orientation val="minMax"/>
          <c:max val="6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73530016"/>
        <c:crosses val="max"/>
        <c:crossBetween val="between"/>
      </c:valAx>
      <c:catAx>
        <c:axId val="773530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735228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650974337864547E-2"/>
          <c:y val="2.756244616709733E-2"/>
          <c:w val="0.93326990686333633"/>
          <c:h val="0.75113851078692684"/>
        </c:manualLayout>
      </c:layout>
      <c:lineChart>
        <c:grouping val="standard"/>
        <c:varyColors val="0"/>
        <c:ser>
          <c:idx val="16"/>
          <c:order val="0"/>
          <c:tx>
            <c:strRef>
              <c:f>'[PaikattyöttkehitysTEM.xlsx]Paik amm'!$C$2</c:f>
              <c:strCache>
                <c:ptCount val="1"/>
                <c:pt idx="0">
                  <c:v>Avoimet työpaikat</c:v>
                </c:pt>
              </c:strCache>
            </c:strRef>
          </c:tx>
          <c:spPr>
            <a:ln w="22225" cap="rnd">
              <a:solidFill>
                <a:schemeClr val="accent2">
                  <a:tint val="91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'[PaikattyöttkehitysTEM.xlsx]Paik amm'!$AE$16:$AE$166</c:f>
              <c:strCache>
                <c:ptCount val="150"/>
                <c:pt idx="0">
                  <c:v>2007</c:v>
                </c:pt>
                <c:pt idx="1">
                  <c:v>2007-2</c:v>
                </c:pt>
                <c:pt idx="2">
                  <c:v>2007-3</c:v>
                </c:pt>
                <c:pt idx="3">
                  <c:v>2007-4</c:v>
                </c:pt>
                <c:pt idx="4">
                  <c:v>2007-5</c:v>
                </c:pt>
                <c:pt idx="5">
                  <c:v>2007-6</c:v>
                </c:pt>
                <c:pt idx="6">
                  <c:v>2007-7</c:v>
                </c:pt>
                <c:pt idx="7">
                  <c:v>2007-8</c:v>
                </c:pt>
                <c:pt idx="8">
                  <c:v>2007-9</c:v>
                </c:pt>
                <c:pt idx="9">
                  <c:v>2007-10</c:v>
                </c:pt>
                <c:pt idx="10">
                  <c:v>2007-11</c:v>
                </c:pt>
                <c:pt idx="11">
                  <c:v>2007-12</c:v>
                </c:pt>
                <c:pt idx="12">
                  <c:v>2008</c:v>
                </c:pt>
                <c:pt idx="13">
                  <c:v>2008-2</c:v>
                </c:pt>
                <c:pt idx="14">
                  <c:v>2008-3</c:v>
                </c:pt>
                <c:pt idx="15">
                  <c:v>2008-4</c:v>
                </c:pt>
                <c:pt idx="16">
                  <c:v>2008-5</c:v>
                </c:pt>
                <c:pt idx="17">
                  <c:v>2008-6</c:v>
                </c:pt>
                <c:pt idx="18">
                  <c:v>2008-7</c:v>
                </c:pt>
                <c:pt idx="19">
                  <c:v>2008-8</c:v>
                </c:pt>
                <c:pt idx="20">
                  <c:v>2008-9</c:v>
                </c:pt>
                <c:pt idx="21">
                  <c:v>2008-10</c:v>
                </c:pt>
                <c:pt idx="22">
                  <c:v>2008-11</c:v>
                </c:pt>
                <c:pt idx="23">
                  <c:v>2008-12</c:v>
                </c:pt>
                <c:pt idx="24">
                  <c:v>2009</c:v>
                </c:pt>
                <c:pt idx="25">
                  <c:v>2009-2</c:v>
                </c:pt>
                <c:pt idx="26">
                  <c:v>2009-3</c:v>
                </c:pt>
                <c:pt idx="27">
                  <c:v>2009-4</c:v>
                </c:pt>
                <c:pt idx="28">
                  <c:v>2009-5</c:v>
                </c:pt>
                <c:pt idx="29">
                  <c:v>2009-6</c:v>
                </c:pt>
                <c:pt idx="30">
                  <c:v>2009-7</c:v>
                </c:pt>
                <c:pt idx="31">
                  <c:v>2009-8</c:v>
                </c:pt>
                <c:pt idx="32">
                  <c:v>2009-9</c:v>
                </c:pt>
                <c:pt idx="33">
                  <c:v>2009-10</c:v>
                </c:pt>
                <c:pt idx="34">
                  <c:v>2009-11</c:v>
                </c:pt>
                <c:pt idx="35">
                  <c:v>2009-12</c:v>
                </c:pt>
                <c:pt idx="36">
                  <c:v>2010</c:v>
                </c:pt>
                <c:pt idx="37">
                  <c:v>2010-2</c:v>
                </c:pt>
                <c:pt idx="38">
                  <c:v>2010-3</c:v>
                </c:pt>
                <c:pt idx="39">
                  <c:v>2010-4</c:v>
                </c:pt>
                <c:pt idx="40">
                  <c:v>2010-5</c:v>
                </c:pt>
                <c:pt idx="41">
                  <c:v>2010-6</c:v>
                </c:pt>
                <c:pt idx="42">
                  <c:v>2010-7</c:v>
                </c:pt>
                <c:pt idx="43">
                  <c:v>2010-8</c:v>
                </c:pt>
                <c:pt idx="44">
                  <c:v>2010-9</c:v>
                </c:pt>
                <c:pt idx="45">
                  <c:v>2010-10</c:v>
                </c:pt>
                <c:pt idx="46">
                  <c:v>2010-11</c:v>
                </c:pt>
                <c:pt idx="47">
                  <c:v>2010-12</c:v>
                </c:pt>
                <c:pt idx="48">
                  <c:v>2011</c:v>
                </c:pt>
                <c:pt idx="49">
                  <c:v>2011-2</c:v>
                </c:pt>
                <c:pt idx="50">
                  <c:v>2011-3</c:v>
                </c:pt>
                <c:pt idx="51">
                  <c:v>2011-4</c:v>
                </c:pt>
                <c:pt idx="52">
                  <c:v>2011-5</c:v>
                </c:pt>
                <c:pt idx="53">
                  <c:v>2011-6</c:v>
                </c:pt>
                <c:pt idx="54">
                  <c:v>2011-7</c:v>
                </c:pt>
                <c:pt idx="55">
                  <c:v>2011-8</c:v>
                </c:pt>
                <c:pt idx="56">
                  <c:v>2011-9</c:v>
                </c:pt>
                <c:pt idx="57">
                  <c:v>2011-10</c:v>
                </c:pt>
                <c:pt idx="58">
                  <c:v>2011-11</c:v>
                </c:pt>
                <c:pt idx="59">
                  <c:v>2011-12</c:v>
                </c:pt>
                <c:pt idx="60">
                  <c:v>2012</c:v>
                </c:pt>
                <c:pt idx="61">
                  <c:v>2012-2</c:v>
                </c:pt>
                <c:pt idx="62">
                  <c:v>2012-3</c:v>
                </c:pt>
                <c:pt idx="63">
                  <c:v>2012-4</c:v>
                </c:pt>
                <c:pt idx="64">
                  <c:v>2012-5</c:v>
                </c:pt>
                <c:pt idx="65">
                  <c:v>2012-6</c:v>
                </c:pt>
                <c:pt idx="66">
                  <c:v>2012-7</c:v>
                </c:pt>
                <c:pt idx="67">
                  <c:v>2012-8</c:v>
                </c:pt>
                <c:pt idx="68">
                  <c:v>2012-9</c:v>
                </c:pt>
                <c:pt idx="69">
                  <c:v>2012-10</c:v>
                </c:pt>
                <c:pt idx="70">
                  <c:v>2012-11</c:v>
                </c:pt>
                <c:pt idx="71">
                  <c:v>2012-12</c:v>
                </c:pt>
                <c:pt idx="72">
                  <c:v>2013</c:v>
                </c:pt>
                <c:pt idx="73">
                  <c:v>2013-2</c:v>
                </c:pt>
                <c:pt idx="74">
                  <c:v>2013-3</c:v>
                </c:pt>
                <c:pt idx="75">
                  <c:v>2013-4</c:v>
                </c:pt>
                <c:pt idx="76">
                  <c:v>2013-5</c:v>
                </c:pt>
                <c:pt idx="77">
                  <c:v>2013-6</c:v>
                </c:pt>
                <c:pt idx="78">
                  <c:v>2013-7</c:v>
                </c:pt>
                <c:pt idx="79">
                  <c:v>2013-8</c:v>
                </c:pt>
                <c:pt idx="80">
                  <c:v>2013-9</c:v>
                </c:pt>
                <c:pt idx="81">
                  <c:v>2013-10</c:v>
                </c:pt>
                <c:pt idx="82">
                  <c:v>2013-11</c:v>
                </c:pt>
                <c:pt idx="83">
                  <c:v>2013-12</c:v>
                </c:pt>
                <c:pt idx="84">
                  <c:v>2014</c:v>
                </c:pt>
                <c:pt idx="85">
                  <c:v>2014-2</c:v>
                </c:pt>
                <c:pt idx="86">
                  <c:v>2014-3</c:v>
                </c:pt>
                <c:pt idx="87">
                  <c:v>2014-4</c:v>
                </c:pt>
                <c:pt idx="88">
                  <c:v>2014-5</c:v>
                </c:pt>
                <c:pt idx="89">
                  <c:v>2014-6</c:v>
                </c:pt>
                <c:pt idx="90">
                  <c:v>2014-7</c:v>
                </c:pt>
                <c:pt idx="91">
                  <c:v>2014-8</c:v>
                </c:pt>
                <c:pt idx="92">
                  <c:v>2014-9</c:v>
                </c:pt>
                <c:pt idx="93">
                  <c:v>2014-10</c:v>
                </c:pt>
                <c:pt idx="94">
                  <c:v>2014-11</c:v>
                </c:pt>
                <c:pt idx="95">
                  <c:v>2014-12</c:v>
                </c:pt>
                <c:pt idx="96">
                  <c:v>2015-1</c:v>
                </c:pt>
                <c:pt idx="97">
                  <c:v>2015-2</c:v>
                </c:pt>
                <c:pt idx="98">
                  <c:v>2015-3</c:v>
                </c:pt>
                <c:pt idx="99">
                  <c:v>2015-4</c:v>
                </c:pt>
                <c:pt idx="100">
                  <c:v>2015-5</c:v>
                </c:pt>
                <c:pt idx="101">
                  <c:v>2015-6</c:v>
                </c:pt>
                <c:pt idx="102">
                  <c:v>2015-7</c:v>
                </c:pt>
                <c:pt idx="103">
                  <c:v>2015-8</c:v>
                </c:pt>
                <c:pt idx="104">
                  <c:v>2015-9</c:v>
                </c:pt>
                <c:pt idx="105">
                  <c:v>2015-10</c:v>
                </c:pt>
                <c:pt idx="106">
                  <c:v>2015-11</c:v>
                </c:pt>
                <c:pt idx="107">
                  <c:v>2015-12</c:v>
                </c:pt>
                <c:pt idx="108">
                  <c:v>2016</c:v>
                </c:pt>
                <c:pt idx="109">
                  <c:v>2016-2</c:v>
                </c:pt>
                <c:pt idx="110">
                  <c:v>2016-3</c:v>
                </c:pt>
                <c:pt idx="111">
                  <c:v>2016-4</c:v>
                </c:pt>
                <c:pt idx="112">
                  <c:v>2016-5</c:v>
                </c:pt>
                <c:pt idx="113">
                  <c:v>2016-6</c:v>
                </c:pt>
                <c:pt idx="114">
                  <c:v>2016-7</c:v>
                </c:pt>
                <c:pt idx="115">
                  <c:v>2016-8</c:v>
                </c:pt>
                <c:pt idx="116">
                  <c:v>2016-9</c:v>
                </c:pt>
                <c:pt idx="117">
                  <c:v>2016-10</c:v>
                </c:pt>
                <c:pt idx="118">
                  <c:v>2016-11</c:v>
                </c:pt>
                <c:pt idx="119">
                  <c:v>2016-12</c:v>
                </c:pt>
                <c:pt idx="120">
                  <c:v>2017</c:v>
                </c:pt>
                <c:pt idx="121">
                  <c:v>2017-2</c:v>
                </c:pt>
                <c:pt idx="122">
                  <c:v>2017-3</c:v>
                </c:pt>
                <c:pt idx="123">
                  <c:v>2017-4</c:v>
                </c:pt>
                <c:pt idx="124">
                  <c:v>2017-5</c:v>
                </c:pt>
                <c:pt idx="125">
                  <c:v>2017-6</c:v>
                </c:pt>
                <c:pt idx="126">
                  <c:v>2017-7</c:v>
                </c:pt>
                <c:pt idx="127">
                  <c:v>2017-8</c:v>
                </c:pt>
                <c:pt idx="128">
                  <c:v>2017-9</c:v>
                </c:pt>
                <c:pt idx="129">
                  <c:v>2017-10</c:v>
                </c:pt>
                <c:pt idx="130">
                  <c:v>2017-11</c:v>
                </c:pt>
                <c:pt idx="131">
                  <c:v>2017-12</c:v>
                </c:pt>
                <c:pt idx="132">
                  <c:v>2018-1</c:v>
                </c:pt>
                <c:pt idx="133">
                  <c:v>2018-2</c:v>
                </c:pt>
                <c:pt idx="134">
                  <c:v>2018-3</c:v>
                </c:pt>
                <c:pt idx="135">
                  <c:v>2018-4</c:v>
                </c:pt>
                <c:pt idx="136">
                  <c:v>2018-5</c:v>
                </c:pt>
                <c:pt idx="137">
                  <c:v>2018-6</c:v>
                </c:pt>
                <c:pt idx="138">
                  <c:v>2018-7</c:v>
                </c:pt>
                <c:pt idx="139">
                  <c:v>2018-8</c:v>
                </c:pt>
                <c:pt idx="140">
                  <c:v>2018-9</c:v>
                </c:pt>
                <c:pt idx="141">
                  <c:v>2018-10</c:v>
                </c:pt>
                <c:pt idx="142">
                  <c:v>2018-11</c:v>
                </c:pt>
                <c:pt idx="143">
                  <c:v>2018-12</c:v>
                </c:pt>
                <c:pt idx="144">
                  <c:v>2019-1</c:v>
                </c:pt>
                <c:pt idx="145">
                  <c:v>2019-2</c:v>
                </c:pt>
                <c:pt idx="146">
                  <c:v>2019-3</c:v>
                </c:pt>
                <c:pt idx="147">
                  <c:v>2019-4</c:v>
                </c:pt>
                <c:pt idx="148">
                  <c:v>2019-5</c:v>
                </c:pt>
                <c:pt idx="149">
                  <c:v>2019-6</c:v>
                </c:pt>
              </c:strCache>
            </c:strRef>
          </c:cat>
          <c:val>
            <c:numRef>
              <c:f>'[PaikattyöttkehitysTEM.xlsx]Paik amm'!$N$16:$N$164</c:f>
              <c:numCache>
                <c:formatCode>#,##0</c:formatCode>
                <c:ptCount val="149"/>
                <c:pt idx="0">
                  <c:v>47952</c:v>
                </c:pt>
                <c:pt idx="1">
                  <c:v>67076</c:v>
                </c:pt>
                <c:pt idx="2">
                  <c:v>63003</c:v>
                </c:pt>
                <c:pt idx="3">
                  <c:v>45985</c:v>
                </c:pt>
                <c:pt idx="4">
                  <c:v>38758</c:v>
                </c:pt>
                <c:pt idx="5">
                  <c:v>31497</c:v>
                </c:pt>
                <c:pt idx="6">
                  <c:v>32179</c:v>
                </c:pt>
                <c:pt idx="7">
                  <c:v>37360</c:v>
                </c:pt>
                <c:pt idx="8">
                  <c:v>36502</c:v>
                </c:pt>
                <c:pt idx="9">
                  <c:v>32357</c:v>
                </c:pt>
                <c:pt idx="10">
                  <c:v>29525</c:v>
                </c:pt>
                <c:pt idx="11">
                  <c:v>26370</c:v>
                </c:pt>
                <c:pt idx="12">
                  <c:v>54032</c:v>
                </c:pt>
                <c:pt idx="13">
                  <c:v>69291</c:v>
                </c:pt>
                <c:pt idx="14">
                  <c:v>55550</c:v>
                </c:pt>
                <c:pt idx="15">
                  <c:v>43408</c:v>
                </c:pt>
                <c:pt idx="16">
                  <c:v>36241</c:v>
                </c:pt>
                <c:pt idx="17">
                  <c:v>26582</c:v>
                </c:pt>
                <c:pt idx="18">
                  <c:v>28158</c:v>
                </c:pt>
                <c:pt idx="19">
                  <c:v>33154</c:v>
                </c:pt>
                <c:pt idx="20">
                  <c:v>30008</c:v>
                </c:pt>
                <c:pt idx="21">
                  <c:v>26991</c:v>
                </c:pt>
                <c:pt idx="22">
                  <c:v>22932</c:v>
                </c:pt>
                <c:pt idx="23">
                  <c:v>20650</c:v>
                </c:pt>
                <c:pt idx="24">
                  <c:v>37657</c:v>
                </c:pt>
                <c:pt idx="25">
                  <c:v>50018</c:v>
                </c:pt>
                <c:pt idx="26">
                  <c:v>40784</c:v>
                </c:pt>
                <c:pt idx="27">
                  <c:v>31861</c:v>
                </c:pt>
                <c:pt idx="28">
                  <c:v>26313</c:v>
                </c:pt>
                <c:pt idx="29">
                  <c:v>19311</c:v>
                </c:pt>
                <c:pt idx="30">
                  <c:v>19636</c:v>
                </c:pt>
                <c:pt idx="31">
                  <c:v>22045</c:v>
                </c:pt>
                <c:pt idx="32">
                  <c:v>19906</c:v>
                </c:pt>
                <c:pt idx="33">
                  <c:v>19137</c:v>
                </c:pt>
                <c:pt idx="34">
                  <c:v>18277</c:v>
                </c:pt>
                <c:pt idx="35">
                  <c:v>18302</c:v>
                </c:pt>
                <c:pt idx="36">
                  <c:v>29898</c:v>
                </c:pt>
                <c:pt idx="37">
                  <c:v>44904</c:v>
                </c:pt>
                <c:pt idx="38">
                  <c:v>41377</c:v>
                </c:pt>
                <c:pt idx="39">
                  <c:v>34128</c:v>
                </c:pt>
                <c:pt idx="40">
                  <c:v>27604</c:v>
                </c:pt>
                <c:pt idx="41">
                  <c:v>21137</c:v>
                </c:pt>
                <c:pt idx="42">
                  <c:v>22790</c:v>
                </c:pt>
                <c:pt idx="43">
                  <c:v>26256</c:v>
                </c:pt>
                <c:pt idx="44">
                  <c:v>25189</c:v>
                </c:pt>
                <c:pt idx="45">
                  <c:v>23874</c:v>
                </c:pt>
                <c:pt idx="46">
                  <c:v>21951</c:v>
                </c:pt>
                <c:pt idx="47">
                  <c:v>24050</c:v>
                </c:pt>
                <c:pt idx="48">
                  <c:v>44215</c:v>
                </c:pt>
                <c:pt idx="49">
                  <c:v>58912</c:v>
                </c:pt>
                <c:pt idx="50">
                  <c:v>52956</c:v>
                </c:pt>
                <c:pt idx="51">
                  <c:v>40980</c:v>
                </c:pt>
                <c:pt idx="52">
                  <c:v>33915</c:v>
                </c:pt>
                <c:pt idx="53">
                  <c:v>25950</c:v>
                </c:pt>
                <c:pt idx="54">
                  <c:v>26063</c:v>
                </c:pt>
                <c:pt idx="55">
                  <c:v>30579</c:v>
                </c:pt>
                <c:pt idx="56">
                  <c:v>28701</c:v>
                </c:pt>
                <c:pt idx="57">
                  <c:v>27270</c:v>
                </c:pt>
                <c:pt idx="58">
                  <c:v>24826</c:v>
                </c:pt>
                <c:pt idx="59">
                  <c:v>26502</c:v>
                </c:pt>
                <c:pt idx="60">
                  <c:v>49653</c:v>
                </c:pt>
                <c:pt idx="61">
                  <c:v>62995</c:v>
                </c:pt>
                <c:pt idx="62">
                  <c:v>53435</c:v>
                </c:pt>
                <c:pt idx="63">
                  <c:v>42978</c:v>
                </c:pt>
                <c:pt idx="64">
                  <c:v>35388</c:v>
                </c:pt>
                <c:pt idx="65">
                  <c:v>25253</c:v>
                </c:pt>
                <c:pt idx="66">
                  <c:v>26129</c:v>
                </c:pt>
                <c:pt idx="67">
                  <c:v>28468</c:v>
                </c:pt>
                <c:pt idx="68">
                  <c:v>28440</c:v>
                </c:pt>
                <c:pt idx="69">
                  <c:v>24283</c:v>
                </c:pt>
                <c:pt idx="70">
                  <c:v>22983</c:v>
                </c:pt>
                <c:pt idx="71">
                  <c:v>25384</c:v>
                </c:pt>
                <c:pt idx="72">
                  <c:v>46204</c:v>
                </c:pt>
                <c:pt idx="73">
                  <c:v>60575</c:v>
                </c:pt>
                <c:pt idx="74">
                  <c:v>49194</c:v>
                </c:pt>
                <c:pt idx="75">
                  <c:v>40398</c:v>
                </c:pt>
                <c:pt idx="76">
                  <c:v>33485</c:v>
                </c:pt>
                <c:pt idx="77">
                  <c:v>23874</c:v>
                </c:pt>
                <c:pt idx="78">
                  <c:v>25228</c:v>
                </c:pt>
                <c:pt idx="79">
                  <c:v>26991</c:v>
                </c:pt>
                <c:pt idx="80">
                  <c:v>26755</c:v>
                </c:pt>
                <c:pt idx="81">
                  <c:v>25206</c:v>
                </c:pt>
                <c:pt idx="82">
                  <c:v>23009</c:v>
                </c:pt>
                <c:pt idx="83">
                  <c:v>23752</c:v>
                </c:pt>
                <c:pt idx="84">
                  <c:v>47312</c:v>
                </c:pt>
                <c:pt idx="85">
                  <c:v>61394</c:v>
                </c:pt>
                <c:pt idx="86">
                  <c:v>47771</c:v>
                </c:pt>
                <c:pt idx="87">
                  <c:v>39092</c:v>
                </c:pt>
                <c:pt idx="88">
                  <c:v>32225</c:v>
                </c:pt>
                <c:pt idx="89">
                  <c:v>25737</c:v>
                </c:pt>
                <c:pt idx="90">
                  <c:v>26506</c:v>
                </c:pt>
                <c:pt idx="91">
                  <c:v>28739</c:v>
                </c:pt>
                <c:pt idx="92">
                  <c:v>28317</c:v>
                </c:pt>
                <c:pt idx="93">
                  <c:v>27732</c:v>
                </c:pt>
                <c:pt idx="94">
                  <c:v>25260</c:v>
                </c:pt>
                <c:pt idx="95">
                  <c:v>24724</c:v>
                </c:pt>
                <c:pt idx="96">
                  <c:v>46912</c:v>
                </c:pt>
                <c:pt idx="97">
                  <c:v>61163</c:v>
                </c:pt>
                <c:pt idx="98">
                  <c:v>46947</c:v>
                </c:pt>
                <c:pt idx="99">
                  <c:v>42821</c:v>
                </c:pt>
                <c:pt idx="100">
                  <c:v>36919</c:v>
                </c:pt>
                <c:pt idx="101">
                  <c:v>27402</c:v>
                </c:pt>
                <c:pt idx="102">
                  <c:v>29936</c:v>
                </c:pt>
                <c:pt idx="103">
                  <c:v>30233</c:v>
                </c:pt>
                <c:pt idx="104">
                  <c:v>28527</c:v>
                </c:pt>
                <c:pt idx="105">
                  <c:v>28832</c:v>
                </c:pt>
                <c:pt idx="106">
                  <c:v>25892</c:v>
                </c:pt>
                <c:pt idx="107">
                  <c:v>28071</c:v>
                </c:pt>
                <c:pt idx="108">
                  <c:v>48564</c:v>
                </c:pt>
                <c:pt idx="109">
                  <c:v>59851</c:v>
                </c:pt>
                <c:pt idx="110">
                  <c:v>47397</c:v>
                </c:pt>
                <c:pt idx="111">
                  <c:v>45544</c:v>
                </c:pt>
                <c:pt idx="112">
                  <c:v>36196</c:v>
                </c:pt>
                <c:pt idx="113">
                  <c:v>31258</c:v>
                </c:pt>
                <c:pt idx="114">
                  <c:v>32468</c:v>
                </c:pt>
                <c:pt idx="115">
                  <c:v>35916</c:v>
                </c:pt>
                <c:pt idx="116">
                  <c:v>36707</c:v>
                </c:pt>
                <c:pt idx="117">
                  <c:v>33460</c:v>
                </c:pt>
                <c:pt idx="118">
                  <c:v>30108</c:v>
                </c:pt>
                <c:pt idx="119">
                  <c:v>32878</c:v>
                </c:pt>
                <c:pt idx="120">
                  <c:v>52348</c:v>
                </c:pt>
                <c:pt idx="121">
                  <c:v>63839</c:v>
                </c:pt>
                <c:pt idx="122">
                  <c:v>56402</c:v>
                </c:pt>
                <c:pt idx="123">
                  <c:v>46402</c:v>
                </c:pt>
                <c:pt idx="124">
                  <c:v>40166</c:v>
                </c:pt>
                <c:pt idx="125">
                  <c:v>36506</c:v>
                </c:pt>
                <c:pt idx="126">
                  <c:v>38327</c:v>
                </c:pt>
                <c:pt idx="127">
                  <c:v>40859</c:v>
                </c:pt>
                <c:pt idx="128">
                  <c:v>42574</c:v>
                </c:pt>
                <c:pt idx="129">
                  <c:v>38929</c:v>
                </c:pt>
                <c:pt idx="130">
                  <c:v>37538</c:v>
                </c:pt>
                <c:pt idx="131">
                  <c:v>39424</c:v>
                </c:pt>
                <c:pt idx="132">
                  <c:v>68451</c:v>
                </c:pt>
                <c:pt idx="133">
                  <c:v>77558</c:v>
                </c:pt>
                <c:pt idx="134">
                  <c:v>65243</c:v>
                </c:pt>
                <c:pt idx="135">
                  <c:v>56920</c:v>
                </c:pt>
                <c:pt idx="136">
                  <c:v>53390</c:v>
                </c:pt>
                <c:pt idx="137">
                  <c:v>46101</c:v>
                </c:pt>
                <c:pt idx="138">
                  <c:v>45391</c:v>
                </c:pt>
                <c:pt idx="139">
                  <c:v>50523</c:v>
                </c:pt>
                <c:pt idx="140">
                  <c:v>49275</c:v>
                </c:pt>
                <c:pt idx="141">
                  <c:v>46446</c:v>
                </c:pt>
                <c:pt idx="142">
                  <c:v>43502</c:v>
                </c:pt>
                <c:pt idx="143">
                  <c:v>45930</c:v>
                </c:pt>
                <c:pt idx="144">
                  <c:v>84195</c:v>
                </c:pt>
                <c:pt idx="145">
                  <c:v>96096</c:v>
                </c:pt>
                <c:pt idx="146">
                  <c:v>80218</c:v>
                </c:pt>
                <c:pt idx="147">
                  <c:v>64594</c:v>
                </c:pt>
                <c:pt idx="148">
                  <c:v>57781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36-492F-B6BE-77D0E08EB778}"/>
            </c:ext>
          </c:extLst>
        </c:ser>
        <c:ser>
          <c:idx val="28"/>
          <c:order val="1"/>
          <c:tx>
            <c:strRef>
              <c:f>'[PaikattyöttkehitysTEM.xlsx]Paik amm'!$R$2</c:f>
              <c:strCache>
                <c:ptCount val="1"/>
                <c:pt idx="0">
                  <c:v>Avoimet työpaikat, keskiarvo 12 kk.</c:v>
                </c:pt>
              </c:strCache>
            </c:strRef>
          </c:tx>
          <c:spPr>
            <a:ln w="22225" cap="rnd">
              <a:solidFill>
                <a:schemeClr val="accent2">
                  <a:tint val="3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'[PaikattyöttkehitysTEM.xlsx]Paik amm'!$AE$16:$AE$166</c:f>
              <c:strCache>
                <c:ptCount val="150"/>
                <c:pt idx="0">
                  <c:v>2007</c:v>
                </c:pt>
                <c:pt idx="1">
                  <c:v>2007-2</c:v>
                </c:pt>
                <c:pt idx="2">
                  <c:v>2007-3</c:v>
                </c:pt>
                <c:pt idx="3">
                  <c:v>2007-4</c:v>
                </c:pt>
                <c:pt idx="4">
                  <c:v>2007-5</c:v>
                </c:pt>
                <c:pt idx="5">
                  <c:v>2007-6</c:v>
                </c:pt>
                <c:pt idx="6">
                  <c:v>2007-7</c:v>
                </c:pt>
                <c:pt idx="7">
                  <c:v>2007-8</c:v>
                </c:pt>
                <c:pt idx="8">
                  <c:v>2007-9</c:v>
                </c:pt>
                <c:pt idx="9">
                  <c:v>2007-10</c:v>
                </c:pt>
                <c:pt idx="10">
                  <c:v>2007-11</c:v>
                </c:pt>
                <c:pt idx="11">
                  <c:v>2007-12</c:v>
                </c:pt>
                <c:pt idx="12">
                  <c:v>2008</c:v>
                </c:pt>
                <c:pt idx="13">
                  <c:v>2008-2</c:v>
                </c:pt>
                <c:pt idx="14">
                  <c:v>2008-3</c:v>
                </c:pt>
                <c:pt idx="15">
                  <c:v>2008-4</c:v>
                </c:pt>
                <c:pt idx="16">
                  <c:v>2008-5</c:v>
                </c:pt>
                <c:pt idx="17">
                  <c:v>2008-6</c:v>
                </c:pt>
                <c:pt idx="18">
                  <c:v>2008-7</c:v>
                </c:pt>
                <c:pt idx="19">
                  <c:v>2008-8</c:v>
                </c:pt>
                <c:pt idx="20">
                  <c:v>2008-9</c:v>
                </c:pt>
                <c:pt idx="21">
                  <c:v>2008-10</c:v>
                </c:pt>
                <c:pt idx="22">
                  <c:v>2008-11</c:v>
                </c:pt>
                <c:pt idx="23">
                  <c:v>2008-12</c:v>
                </c:pt>
                <c:pt idx="24">
                  <c:v>2009</c:v>
                </c:pt>
                <c:pt idx="25">
                  <c:v>2009-2</c:v>
                </c:pt>
                <c:pt idx="26">
                  <c:v>2009-3</c:v>
                </c:pt>
                <c:pt idx="27">
                  <c:v>2009-4</c:v>
                </c:pt>
                <c:pt idx="28">
                  <c:v>2009-5</c:v>
                </c:pt>
                <c:pt idx="29">
                  <c:v>2009-6</c:v>
                </c:pt>
                <c:pt idx="30">
                  <c:v>2009-7</c:v>
                </c:pt>
                <c:pt idx="31">
                  <c:v>2009-8</c:v>
                </c:pt>
                <c:pt idx="32">
                  <c:v>2009-9</c:v>
                </c:pt>
                <c:pt idx="33">
                  <c:v>2009-10</c:v>
                </c:pt>
                <c:pt idx="34">
                  <c:v>2009-11</c:v>
                </c:pt>
                <c:pt idx="35">
                  <c:v>2009-12</c:v>
                </c:pt>
                <c:pt idx="36">
                  <c:v>2010</c:v>
                </c:pt>
                <c:pt idx="37">
                  <c:v>2010-2</c:v>
                </c:pt>
                <c:pt idx="38">
                  <c:v>2010-3</c:v>
                </c:pt>
                <c:pt idx="39">
                  <c:v>2010-4</c:v>
                </c:pt>
                <c:pt idx="40">
                  <c:v>2010-5</c:v>
                </c:pt>
                <c:pt idx="41">
                  <c:v>2010-6</c:v>
                </c:pt>
                <c:pt idx="42">
                  <c:v>2010-7</c:v>
                </c:pt>
                <c:pt idx="43">
                  <c:v>2010-8</c:v>
                </c:pt>
                <c:pt idx="44">
                  <c:v>2010-9</c:v>
                </c:pt>
                <c:pt idx="45">
                  <c:v>2010-10</c:v>
                </c:pt>
                <c:pt idx="46">
                  <c:v>2010-11</c:v>
                </c:pt>
                <c:pt idx="47">
                  <c:v>2010-12</c:v>
                </c:pt>
                <c:pt idx="48">
                  <c:v>2011</c:v>
                </c:pt>
                <c:pt idx="49">
                  <c:v>2011-2</c:v>
                </c:pt>
                <c:pt idx="50">
                  <c:v>2011-3</c:v>
                </c:pt>
                <c:pt idx="51">
                  <c:v>2011-4</c:v>
                </c:pt>
                <c:pt idx="52">
                  <c:v>2011-5</c:v>
                </c:pt>
                <c:pt idx="53">
                  <c:v>2011-6</c:v>
                </c:pt>
                <c:pt idx="54">
                  <c:v>2011-7</c:v>
                </c:pt>
                <c:pt idx="55">
                  <c:v>2011-8</c:v>
                </c:pt>
                <c:pt idx="56">
                  <c:v>2011-9</c:v>
                </c:pt>
                <c:pt idx="57">
                  <c:v>2011-10</c:v>
                </c:pt>
                <c:pt idx="58">
                  <c:v>2011-11</c:v>
                </c:pt>
                <c:pt idx="59">
                  <c:v>2011-12</c:v>
                </c:pt>
                <c:pt idx="60">
                  <c:v>2012</c:v>
                </c:pt>
                <c:pt idx="61">
                  <c:v>2012-2</c:v>
                </c:pt>
                <c:pt idx="62">
                  <c:v>2012-3</c:v>
                </c:pt>
                <c:pt idx="63">
                  <c:v>2012-4</c:v>
                </c:pt>
                <c:pt idx="64">
                  <c:v>2012-5</c:v>
                </c:pt>
                <c:pt idx="65">
                  <c:v>2012-6</c:v>
                </c:pt>
                <c:pt idx="66">
                  <c:v>2012-7</c:v>
                </c:pt>
                <c:pt idx="67">
                  <c:v>2012-8</c:v>
                </c:pt>
                <c:pt idx="68">
                  <c:v>2012-9</c:v>
                </c:pt>
                <c:pt idx="69">
                  <c:v>2012-10</c:v>
                </c:pt>
                <c:pt idx="70">
                  <c:v>2012-11</c:v>
                </c:pt>
                <c:pt idx="71">
                  <c:v>2012-12</c:v>
                </c:pt>
                <c:pt idx="72">
                  <c:v>2013</c:v>
                </c:pt>
                <c:pt idx="73">
                  <c:v>2013-2</c:v>
                </c:pt>
                <c:pt idx="74">
                  <c:v>2013-3</c:v>
                </c:pt>
                <c:pt idx="75">
                  <c:v>2013-4</c:v>
                </c:pt>
                <c:pt idx="76">
                  <c:v>2013-5</c:v>
                </c:pt>
                <c:pt idx="77">
                  <c:v>2013-6</c:v>
                </c:pt>
                <c:pt idx="78">
                  <c:v>2013-7</c:v>
                </c:pt>
                <c:pt idx="79">
                  <c:v>2013-8</c:v>
                </c:pt>
                <c:pt idx="80">
                  <c:v>2013-9</c:v>
                </c:pt>
                <c:pt idx="81">
                  <c:v>2013-10</c:v>
                </c:pt>
                <c:pt idx="82">
                  <c:v>2013-11</c:v>
                </c:pt>
                <c:pt idx="83">
                  <c:v>2013-12</c:v>
                </c:pt>
                <c:pt idx="84">
                  <c:v>2014</c:v>
                </c:pt>
                <c:pt idx="85">
                  <c:v>2014-2</c:v>
                </c:pt>
                <c:pt idx="86">
                  <c:v>2014-3</c:v>
                </c:pt>
                <c:pt idx="87">
                  <c:v>2014-4</c:v>
                </c:pt>
                <c:pt idx="88">
                  <c:v>2014-5</c:v>
                </c:pt>
                <c:pt idx="89">
                  <c:v>2014-6</c:v>
                </c:pt>
                <c:pt idx="90">
                  <c:v>2014-7</c:v>
                </c:pt>
                <c:pt idx="91">
                  <c:v>2014-8</c:v>
                </c:pt>
                <c:pt idx="92">
                  <c:v>2014-9</c:v>
                </c:pt>
                <c:pt idx="93">
                  <c:v>2014-10</c:v>
                </c:pt>
                <c:pt idx="94">
                  <c:v>2014-11</c:v>
                </c:pt>
                <c:pt idx="95">
                  <c:v>2014-12</c:v>
                </c:pt>
                <c:pt idx="96">
                  <c:v>2015-1</c:v>
                </c:pt>
                <c:pt idx="97">
                  <c:v>2015-2</c:v>
                </c:pt>
                <c:pt idx="98">
                  <c:v>2015-3</c:v>
                </c:pt>
                <c:pt idx="99">
                  <c:v>2015-4</c:v>
                </c:pt>
                <c:pt idx="100">
                  <c:v>2015-5</c:v>
                </c:pt>
                <c:pt idx="101">
                  <c:v>2015-6</c:v>
                </c:pt>
                <c:pt idx="102">
                  <c:v>2015-7</c:v>
                </c:pt>
                <c:pt idx="103">
                  <c:v>2015-8</c:v>
                </c:pt>
                <c:pt idx="104">
                  <c:v>2015-9</c:v>
                </c:pt>
                <c:pt idx="105">
                  <c:v>2015-10</c:v>
                </c:pt>
                <c:pt idx="106">
                  <c:v>2015-11</c:v>
                </c:pt>
                <c:pt idx="107">
                  <c:v>2015-12</c:v>
                </c:pt>
                <c:pt idx="108">
                  <c:v>2016</c:v>
                </c:pt>
                <c:pt idx="109">
                  <c:v>2016-2</c:v>
                </c:pt>
                <c:pt idx="110">
                  <c:v>2016-3</c:v>
                </c:pt>
                <c:pt idx="111">
                  <c:v>2016-4</c:v>
                </c:pt>
                <c:pt idx="112">
                  <c:v>2016-5</c:v>
                </c:pt>
                <c:pt idx="113">
                  <c:v>2016-6</c:v>
                </c:pt>
                <c:pt idx="114">
                  <c:v>2016-7</c:v>
                </c:pt>
                <c:pt idx="115">
                  <c:v>2016-8</c:v>
                </c:pt>
                <c:pt idx="116">
                  <c:v>2016-9</c:v>
                </c:pt>
                <c:pt idx="117">
                  <c:v>2016-10</c:v>
                </c:pt>
                <c:pt idx="118">
                  <c:v>2016-11</c:v>
                </c:pt>
                <c:pt idx="119">
                  <c:v>2016-12</c:v>
                </c:pt>
                <c:pt idx="120">
                  <c:v>2017</c:v>
                </c:pt>
                <c:pt idx="121">
                  <c:v>2017-2</c:v>
                </c:pt>
                <c:pt idx="122">
                  <c:v>2017-3</c:v>
                </c:pt>
                <c:pt idx="123">
                  <c:v>2017-4</c:v>
                </c:pt>
                <c:pt idx="124">
                  <c:v>2017-5</c:v>
                </c:pt>
                <c:pt idx="125">
                  <c:v>2017-6</c:v>
                </c:pt>
                <c:pt idx="126">
                  <c:v>2017-7</c:v>
                </c:pt>
                <c:pt idx="127">
                  <c:v>2017-8</c:v>
                </c:pt>
                <c:pt idx="128">
                  <c:v>2017-9</c:v>
                </c:pt>
                <c:pt idx="129">
                  <c:v>2017-10</c:v>
                </c:pt>
                <c:pt idx="130">
                  <c:v>2017-11</c:v>
                </c:pt>
                <c:pt idx="131">
                  <c:v>2017-12</c:v>
                </c:pt>
                <c:pt idx="132">
                  <c:v>2018-1</c:v>
                </c:pt>
                <c:pt idx="133">
                  <c:v>2018-2</c:v>
                </c:pt>
                <c:pt idx="134">
                  <c:v>2018-3</c:v>
                </c:pt>
                <c:pt idx="135">
                  <c:v>2018-4</c:v>
                </c:pt>
                <c:pt idx="136">
                  <c:v>2018-5</c:v>
                </c:pt>
                <c:pt idx="137">
                  <c:v>2018-6</c:v>
                </c:pt>
                <c:pt idx="138">
                  <c:v>2018-7</c:v>
                </c:pt>
                <c:pt idx="139">
                  <c:v>2018-8</c:v>
                </c:pt>
                <c:pt idx="140">
                  <c:v>2018-9</c:v>
                </c:pt>
                <c:pt idx="141">
                  <c:v>2018-10</c:v>
                </c:pt>
                <c:pt idx="142">
                  <c:v>2018-11</c:v>
                </c:pt>
                <c:pt idx="143">
                  <c:v>2018-12</c:v>
                </c:pt>
                <c:pt idx="144">
                  <c:v>2019-1</c:v>
                </c:pt>
                <c:pt idx="145">
                  <c:v>2019-2</c:v>
                </c:pt>
                <c:pt idx="146">
                  <c:v>2019-3</c:v>
                </c:pt>
                <c:pt idx="147">
                  <c:v>2019-4</c:v>
                </c:pt>
                <c:pt idx="148">
                  <c:v>2019-5</c:v>
                </c:pt>
                <c:pt idx="149">
                  <c:v>2019-6</c:v>
                </c:pt>
              </c:strCache>
            </c:strRef>
          </c:cat>
          <c:val>
            <c:numRef>
              <c:f>'[PaikattyöttkehitysTEM.xlsx]Paik amm'!$AC$16:$AC$166</c:f>
              <c:numCache>
                <c:formatCode>0</c:formatCode>
                <c:ptCount val="151"/>
                <c:pt idx="0">
                  <c:v>34907.666666666664</c:v>
                </c:pt>
                <c:pt idx="1">
                  <c:v>35837.5</c:v>
                </c:pt>
                <c:pt idx="2">
                  <c:v>36639.5</c:v>
                </c:pt>
                <c:pt idx="3">
                  <c:v>37053.583333333336</c:v>
                </c:pt>
                <c:pt idx="4">
                  <c:v>37628.25</c:v>
                </c:pt>
                <c:pt idx="5">
                  <c:v>38198.666666666664</c:v>
                </c:pt>
                <c:pt idx="6">
                  <c:v>38853.916666666664</c:v>
                </c:pt>
                <c:pt idx="7">
                  <c:v>39495.166666666664</c:v>
                </c:pt>
                <c:pt idx="8">
                  <c:v>40121.25</c:v>
                </c:pt>
                <c:pt idx="9">
                  <c:v>40555.75</c:v>
                </c:pt>
                <c:pt idx="10">
                  <c:v>40777</c:v>
                </c:pt>
                <c:pt idx="11">
                  <c:v>40713.666666666664</c:v>
                </c:pt>
                <c:pt idx="12">
                  <c:v>41220.333333333336</c:v>
                </c:pt>
                <c:pt idx="13">
                  <c:v>41404.916666666664</c:v>
                </c:pt>
                <c:pt idx="14">
                  <c:v>40783.833333333336</c:v>
                </c:pt>
                <c:pt idx="15">
                  <c:v>40569.083333333336</c:v>
                </c:pt>
                <c:pt idx="16">
                  <c:v>40359.333333333336</c:v>
                </c:pt>
                <c:pt idx="17">
                  <c:v>39949.75</c:v>
                </c:pt>
                <c:pt idx="18">
                  <c:v>39614.666666666664</c:v>
                </c:pt>
                <c:pt idx="19">
                  <c:v>39264.166666666664</c:v>
                </c:pt>
                <c:pt idx="20">
                  <c:v>38723</c:v>
                </c:pt>
                <c:pt idx="21">
                  <c:v>38275.833333333336</c:v>
                </c:pt>
                <c:pt idx="22">
                  <c:v>37726.416666666664</c:v>
                </c:pt>
                <c:pt idx="23">
                  <c:v>37249.75</c:v>
                </c:pt>
                <c:pt idx="24">
                  <c:v>35885.166666666664</c:v>
                </c:pt>
                <c:pt idx="25">
                  <c:v>34279.083333333336</c:v>
                </c:pt>
                <c:pt idx="26">
                  <c:v>33048.583333333336</c:v>
                </c:pt>
                <c:pt idx="27">
                  <c:v>32086.333333333332</c:v>
                </c:pt>
                <c:pt idx="28">
                  <c:v>31259</c:v>
                </c:pt>
                <c:pt idx="29">
                  <c:v>30653.083333333332</c:v>
                </c:pt>
                <c:pt idx="30">
                  <c:v>29942.916666666668</c:v>
                </c:pt>
                <c:pt idx="31">
                  <c:v>29017.166666666668</c:v>
                </c:pt>
                <c:pt idx="32">
                  <c:v>28175.333333333332</c:v>
                </c:pt>
                <c:pt idx="33">
                  <c:v>27520.833333333332</c:v>
                </c:pt>
                <c:pt idx="34">
                  <c:v>27132.916666666668</c:v>
                </c:pt>
                <c:pt idx="35">
                  <c:v>26937.25</c:v>
                </c:pt>
                <c:pt idx="36">
                  <c:v>26290.666666666668</c:v>
                </c:pt>
                <c:pt idx="37">
                  <c:v>25864.5</c:v>
                </c:pt>
                <c:pt idx="38">
                  <c:v>25913.916666666668</c:v>
                </c:pt>
                <c:pt idx="39">
                  <c:v>26102.833333333332</c:v>
                </c:pt>
                <c:pt idx="40">
                  <c:v>26210.416666666668</c:v>
                </c:pt>
                <c:pt idx="41">
                  <c:v>26362.583333333332</c:v>
                </c:pt>
                <c:pt idx="42">
                  <c:v>26625.416666666668</c:v>
                </c:pt>
                <c:pt idx="43">
                  <c:v>26976.333333333332</c:v>
                </c:pt>
                <c:pt idx="44">
                  <c:v>27416.583333333332</c:v>
                </c:pt>
                <c:pt idx="45">
                  <c:v>27811.333333333332</c:v>
                </c:pt>
                <c:pt idx="46">
                  <c:v>28117.5</c:v>
                </c:pt>
                <c:pt idx="47">
                  <c:v>28596.5</c:v>
                </c:pt>
                <c:pt idx="48">
                  <c:v>29789.583333333332</c:v>
                </c:pt>
                <c:pt idx="49">
                  <c:v>30956.916666666668</c:v>
                </c:pt>
                <c:pt idx="50">
                  <c:v>31921.833333333332</c:v>
                </c:pt>
                <c:pt idx="51">
                  <c:v>32492.833333333332</c:v>
                </c:pt>
                <c:pt idx="52">
                  <c:v>33018.75</c:v>
                </c:pt>
                <c:pt idx="53">
                  <c:v>33419.833333333336</c:v>
                </c:pt>
                <c:pt idx="54">
                  <c:v>33692.583333333336</c:v>
                </c:pt>
                <c:pt idx="55">
                  <c:v>34052.833333333336</c:v>
                </c:pt>
                <c:pt idx="56">
                  <c:v>34345.5</c:v>
                </c:pt>
                <c:pt idx="57">
                  <c:v>34628.5</c:v>
                </c:pt>
                <c:pt idx="58">
                  <c:v>34868.083333333336</c:v>
                </c:pt>
                <c:pt idx="59">
                  <c:v>35072.416666666664</c:v>
                </c:pt>
                <c:pt idx="60">
                  <c:v>35525.583333333336</c:v>
                </c:pt>
                <c:pt idx="61">
                  <c:v>35865.833333333336</c:v>
                </c:pt>
                <c:pt idx="62">
                  <c:v>35905.75</c:v>
                </c:pt>
                <c:pt idx="63">
                  <c:v>36072.25</c:v>
                </c:pt>
                <c:pt idx="64">
                  <c:v>36195</c:v>
                </c:pt>
                <c:pt idx="65">
                  <c:v>36136.916666666664</c:v>
                </c:pt>
                <c:pt idx="66">
                  <c:v>36142.416666666664</c:v>
                </c:pt>
                <c:pt idx="67">
                  <c:v>35966.5</c:v>
                </c:pt>
                <c:pt idx="68">
                  <c:v>35944.75</c:v>
                </c:pt>
                <c:pt idx="69">
                  <c:v>35695.833333333336</c:v>
                </c:pt>
                <c:pt idx="70">
                  <c:v>35542.25</c:v>
                </c:pt>
                <c:pt idx="71">
                  <c:v>35449.083333333336</c:v>
                </c:pt>
                <c:pt idx="72">
                  <c:v>35161.666666666664</c:v>
                </c:pt>
                <c:pt idx="73">
                  <c:v>34960</c:v>
                </c:pt>
                <c:pt idx="74">
                  <c:v>34606.583333333336</c:v>
                </c:pt>
                <c:pt idx="75">
                  <c:v>34391.583333333336</c:v>
                </c:pt>
                <c:pt idx="76">
                  <c:v>34233</c:v>
                </c:pt>
                <c:pt idx="77">
                  <c:v>34118.083333333336</c:v>
                </c:pt>
                <c:pt idx="78">
                  <c:v>34043</c:v>
                </c:pt>
                <c:pt idx="79">
                  <c:v>33919.916666666664</c:v>
                </c:pt>
                <c:pt idx="80">
                  <c:v>33779.5</c:v>
                </c:pt>
                <c:pt idx="81">
                  <c:v>33856.416666666664</c:v>
                </c:pt>
                <c:pt idx="82">
                  <c:v>33858.583333333336</c:v>
                </c:pt>
                <c:pt idx="83">
                  <c:v>33722.583333333336</c:v>
                </c:pt>
                <c:pt idx="84">
                  <c:v>33814.916666666664</c:v>
                </c:pt>
                <c:pt idx="85">
                  <c:v>33883.166666666664</c:v>
                </c:pt>
                <c:pt idx="86">
                  <c:v>33764.583333333336</c:v>
                </c:pt>
                <c:pt idx="87">
                  <c:v>33655.75</c:v>
                </c:pt>
                <c:pt idx="88">
                  <c:v>33550.75</c:v>
                </c:pt>
                <c:pt idx="89">
                  <c:v>33706</c:v>
                </c:pt>
                <c:pt idx="90">
                  <c:v>33812.5</c:v>
                </c:pt>
                <c:pt idx="91">
                  <c:v>33958.166666666664</c:v>
                </c:pt>
                <c:pt idx="92">
                  <c:v>34088.333333333336</c:v>
                </c:pt>
                <c:pt idx="93">
                  <c:v>34298.833333333336</c:v>
                </c:pt>
                <c:pt idx="94">
                  <c:v>34486.416666666664</c:v>
                </c:pt>
                <c:pt idx="95">
                  <c:v>34567.416666666664</c:v>
                </c:pt>
                <c:pt idx="96">
                  <c:v>34534.083333333336</c:v>
                </c:pt>
                <c:pt idx="97">
                  <c:v>34514.833333333336</c:v>
                </c:pt>
                <c:pt idx="98">
                  <c:v>34446.166666666664</c:v>
                </c:pt>
                <c:pt idx="99">
                  <c:v>34756.916666666664</c:v>
                </c:pt>
                <c:pt idx="100">
                  <c:v>35148.083333333336</c:v>
                </c:pt>
                <c:pt idx="101">
                  <c:v>35286.833333333336</c:v>
                </c:pt>
                <c:pt idx="102">
                  <c:v>35572.666666666664</c:v>
                </c:pt>
                <c:pt idx="103">
                  <c:v>35697.166666666664</c:v>
                </c:pt>
                <c:pt idx="104">
                  <c:v>35714.666666666664</c:v>
                </c:pt>
                <c:pt idx="105">
                  <c:v>35806.333333333336</c:v>
                </c:pt>
                <c:pt idx="106">
                  <c:v>35859</c:v>
                </c:pt>
                <c:pt idx="107">
                  <c:v>36137.916666666664</c:v>
                </c:pt>
                <c:pt idx="108">
                  <c:v>36275.583333333336</c:v>
                </c:pt>
                <c:pt idx="109">
                  <c:v>36166.25</c:v>
                </c:pt>
                <c:pt idx="110">
                  <c:v>36203.75</c:v>
                </c:pt>
                <c:pt idx="111">
                  <c:v>36430.666666666664</c:v>
                </c:pt>
                <c:pt idx="112">
                  <c:v>36370.416666666664</c:v>
                </c:pt>
                <c:pt idx="113">
                  <c:v>36691.75</c:v>
                </c:pt>
                <c:pt idx="114">
                  <c:v>36902.75</c:v>
                </c:pt>
                <c:pt idx="115">
                  <c:v>37376.333333333336</c:v>
                </c:pt>
                <c:pt idx="116">
                  <c:v>38058</c:v>
                </c:pt>
                <c:pt idx="117">
                  <c:v>38443.666666666664</c:v>
                </c:pt>
                <c:pt idx="118">
                  <c:v>38795</c:v>
                </c:pt>
                <c:pt idx="119">
                  <c:v>39195.583333333336</c:v>
                </c:pt>
                <c:pt idx="120">
                  <c:v>39510.916666666664</c:v>
                </c:pt>
                <c:pt idx="121">
                  <c:v>39843.25</c:v>
                </c:pt>
                <c:pt idx="122">
                  <c:v>40593.666666666664</c:v>
                </c:pt>
                <c:pt idx="123">
                  <c:v>40665.166666666664</c:v>
                </c:pt>
                <c:pt idx="124">
                  <c:v>40996</c:v>
                </c:pt>
                <c:pt idx="125">
                  <c:v>41433.333333333336</c:v>
                </c:pt>
                <c:pt idx="126">
                  <c:v>41921.583333333336</c:v>
                </c:pt>
                <c:pt idx="127">
                  <c:v>42333.5</c:v>
                </c:pt>
                <c:pt idx="128">
                  <c:v>42822.416666666664</c:v>
                </c:pt>
                <c:pt idx="129">
                  <c:v>43278.166666666664</c:v>
                </c:pt>
                <c:pt idx="130">
                  <c:v>43897.333333333336</c:v>
                </c:pt>
                <c:pt idx="131">
                  <c:v>44442.833333333336</c:v>
                </c:pt>
                <c:pt idx="132">
                  <c:v>45784.75</c:v>
                </c:pt>
                <c:pt idx="133">
                  <c:v>46928</c:v>
                </c:pt>
                <c:pt idx="134">
                  <c:v>47664.75</c:v>
                </c:pt>
                <c:pt idx="135">
                  <c:v>48541.25</c:v>
                </c:pt>
                <c:pt idx="136">
                  <c:v>49643.25</c:v>
                </c:pt>
                <c:pt idx="137">
                  <c:v>50442.833333333336</c:v>
                </c:pt>
                <c:pt idx="138">
                  <c:v>51031.5</c:v>
                </c:pt>
                <c:pt idx="139">
                  <c:v>51836.833333333336</c:v>
                </c:pt>
                <c:pt idx="140">
                  <c:v>52395.25</c:v>
                </c:pt>
                <c:pt idx="141">
                  <c:v>53021.666666666664</c:v>
                </c:pt>
                <c:pt idx="142">
                  <c:v>53518.666666666664</c:v>
                </c:pt>
                <c:pt idx="143">
                  <c:v>54060.833333333336</c:v>
                </c:pt>
                <c:pt idx="144">
                  <c:v>55372.833333333336</c:v>
                </c:pt>
                <c:pt idx="145">
                  <c:v>56917.666666666664</c:v>
                </c:pt>
                <c:pt idx="146">
                  <c:v>58165.583333333336</c:v>
                </c:pt>
                <c:pt idx="147">
                  <c:v>58805.083333333336</c:v>
                </c:pt>
                <c:pt idx="148">
                  <c:v>59171</c:v>
                </c:pt>
                <c:pt idx="149">
                  <c:v>59512.083333333336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36-492F-B6BE-77D0E08EB7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0439712"/>
        <c:axId val="1220442232"/>
      </c:lineChart>
      <c:catAx>
        <c:axId val="1220439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220442232"/>
        <c:crosses val="autoZero"/>
        <c:auto val="1"/>
        <c:lblAlgn val="ctr"/>
        <c:lblOffset val="100"/>
        <c:noMultiLvlLbl val="0"/>
      </c:catAx>
      <c:valAx>
        <c:axId val="1220442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22043971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'[aktivointiaste ja palvelujen piirissä olevat.xlsx]Taul1'!$C$4</c:f>
              <c:strCache>
                <c:ptCount val="1"/>
                <c:pt idx="0">
                  <c:v>TYÖTTÖMIÄ TYÖNHAKIJOITA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accent5"/>
              </a:solidFill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olevat.xlsx]Taul1'!$C$5:$C$166</c:f>
              <c:numCache>
                <c:formatCode>#,##0</c:formatCode>
                <c:ptCount val="162"/>
                <c:pt idx="0">
                  <c:v>278486</c:v>
                </c:pt>
                <c:pt idx="1">
                  <c:v>268497</c:v>
                </c:pt>
                <c:pt idx="2">
                  <c:v>255527</c:v>
                </c:pt>
                <c:pt idx="3">
                  <c:v>246047</c:v>
                </c:pt>
                <c:pt idx="4">
                  <c:v>233816</c:v>
                </c:pt>
                <c:pt idx="5">
                  <c:v>258164</c:v>
                </c:pt>
                <c:pt idx="6">
                  <c:v>271231</c:v>
                </c:pt>
                <c:pt idx="7">
                  <c:v>240488</c:v>
                </c:pt>
                <c:pt idx="8">
                  <c:v>226113</c:v>
                </c:pt>
                <c:pt idx="9">
                  <c:v>225019</c:v>
                </c:pt>
                <c:pt idx="10">
                  <c:v>224358</c:v>
                </c:pt>
                <c:pt idx="11">
                  <c:v>246927</c:v>
                </c:pt>
                <c:pt idx="12">
                  <c:v>241553</c:v>
                </c:pt>
                <c:pt idx="13">
                  <c:v>232070</c:v>
                </c:pt>
                <c:pt idx="14">
                  <c:v>219410</c:v>
                </c:pt>
                <c:pt idx="15">
                  <c:v>211764</c:v>
                </c:pt>
                <c:pt idx="16">
                  <c:v>201016</c:v>
                </c:pt>
                <c:pt idx="17">
                  <c:v>225128</c:v>
                </c:pt>
                <c:pt idx="18">
                  <c:v>238213</c:v>
                </c:pt>
                <c:pt idx="19">
                  <c:v>208456</c:v>
                </c:pt>
                <c:pt idx="20">
                  <c:v>197338</c:v>
                </c:pt>
                <c:pt idx="21">
                  <c:v>196586</c:v>
                </c:pt>
                <c:pt idx="22">
                  <c:v>197296</c:v>
                </c:pt>
                <c:pt idx="23">
                  <c:v>220175</c:v>
                </c:pt>
                <c:pt idx="24">
                  <c:v>216668</c:v>
                </c:pt>
                <c:pt idx="25">
                  <c:v>208200</c:v>
                </c:pt>
                <c:pt idx="26">
                  <c:v>198290</c:v>
                </c:pt>
                <c:pt idx="27">
                  <c:v>191147</c:v>
                </c:pt>
                <c:pt idx="28">
                  <c:v>183617</c:v>
                </c:pt>
                <c:pt idx="29">
                  <c:v>208468</c:v>
                </c:pt>
                <c:pt idx="30">
                  <c:v>220500</c:v>
                </c:pt>
                <c:pt idx="31">
                  <c:v>194015</c:v>
                </c:pt>
                <c:pt idx="32">
                  <c:v>186875</c:v>
                </c:pt>
                <c:pt idx="33">
                  <c:v>191385</c:v>
                </c:pt>
                <c:pt idx="34">
                  <c:v>200058</c:v>
                </c:pt>
                <c:pt idx="35">
                  <c:v>235469</c:v>
                </c:pt>
                <c:pt idx="36">
                  <c:v>245322</c:v>
                </c:pt>
                <c:pt idx="37">
                  <c:v>248676</c:v>
                </c:pt>
                <c:pt idx="38">
                  <c:v>249764</c:v>
                </c:pt>
                <c:pt idx="39">
                  <c:v>250407</c:v>
                </c:pt>
                <c:pt idx="40">
                  <c:v>243392</c:v>
                </c:pt>
                <c:pt idx="41">
                  <c:v>274667</c:v>
                </c:pt>
                <c:pt idx="42">
                  <c:v>290382</c:v>
                </c:pt>
                <c:pt idx="43">
                  <c:v>267837</c:v>
                </c:pt>
                <c:pt idx="44">
                  <c:v>263894</c:v>
                </c:pt>
                <c:pt idx="45">
                  <c:v>268270</c:v>
                </c:pt>
                <c:pt idx="46">
                  <c:v>273214</c:v>
                </c:pt>
                <c:pt idx="47">
                  <c:v>301839</c:v>
                </c:pt>
                <c:pt idx="48">
                  <c:v>295008</c:v>
                </c:pt>
                <c:pt idx="49">
                  <c:v>285318</c:v>
                </c:pt>
                <c:pt idx="50">
                  <c:v>273241</c:v>
                </c:pt>
                <c:pt idx="51">
                  <c:v>262140</c:v>
                </c:pt>
                <c:pt idx="52">
                  <c:v>252104</c:v>
                </c:pt>
                <c:pt idx="53">
                  <c:v>274643</c:v>
                </c:pt>
                <c:pt idx="54">
                  <c:v>288317</c:v>
                </c:pt>
                <c:pt idx="55">
                  <c:v>253296</c:v>
                </c:pt>
                <c:pt idx="56">
                  <c:v>240590</c:v>
                </c:pt>
                <c:pt idx="57">
                  <c:v>240641</c:v>
                </c:pt>
                <c:pt idx="58">
                  <c:v>242951</c:v>
                </c:pt>
                <c:pt idx="59">
                  <c:v>269499</c:v>
                </c:pt>
                <c:pt idx="60">
                  <c:v>266111</c:v>
                </c:pt>
                <c:pt idx="61">
                  <c:v>258890</c:v>
                </c:pt>
                <c:pt idx="62">
                  <c:v>247530</c:v>
                </c:pt>
                <c:pt idx="63">
                  <c:v>237579</c:v>
                </c:pt>
                <c:pt idx="64">
                  <c:v>226686</c:v>
                </c:pt>
                <c:pt idx="65">
                  <c:v>252548</c:v>
                </c:pt>
                <c:pt idx="66">
                  <c:v>266435</c:v>
                </c:pt>
                <c:pt idx="67">
                  <c:v>234998</c:v>
                </c:pt>
                <c:pt idx="68">
                  <c:v>223966</c:v>
                </c:pt>
                <c:pt idx="69">
                  <c:v>226327</c:v>
                </c:pt>
                <c:pt idx="70">
                  <c:v>229976</c:v>
                </c:pt>
                <c:pt idx="71">
                  <c:v>255467</c:v>
                </c:pt>
                <c:pt idx="72">
                  <c:v>258281</c:v>
                </c:pt>
                <c:pt idx="73">
                  <c:v>253776</c:v>
                </c:pt>
                <c:pt idx="74">
                  <c:v>246078</c:v>
                </c:pt>
                <c:pt idx="75">
                  <c:v>239181</c:v>
                </c:pt>
                <c:pt idx="76">
                  <c:v>229340</c:v>
                </c:pt>
                <c:pt idx="77">
                  <c:v>259072</c:v>
                </c:pt>
                <c:pt idx="78">
                  <c:v>275740</c:v>
                </c:pt>
                <c:pt idx="79">
                  <c:v>245935</c:v>
                </c:pt>
                <c:pt idx="80">
                  <c:v>241381</c:v>
                </c:pt>
                <c:pt idx="81">
                  <c:v>250086</c:v>
                </c:pt>
                <c:pt idx="82">
                  <c:v>256759</c:v>
                </c:pt>
                <c:pt idx="83">
                  <c:v>282174</c:v>
                </c:pt>
                <c:pt idx="84">
                  <c:v>292487</c:v>
                </c:pt>
                <c:pt idx="85">
                  <c:v>290870</c:v>
                </c:pt>
                <c:pt idx="86">
                  <c:v>286951</c:v>
                </c:pt>
                <c:pt idx="87">
                  <c:v>279414</c:v>
                </c:pt>
                <c:pt idx="88">
                  <c:v>269045</c:v>
                </c:pt>
                <c:pt idx="89">
                  <c:v>301723</c:v>
                </c:pt>
                <c:pt idx="90">
                  <c:v>318586</c:v>
                </c:pt>
                <c:pt idx="91">
                  <c:v>290245</c:v>
                </c:pt>
                <c:pt idx="92">
                  <c:v>284933</c:v>
                </c:pt>
                <c:pt idx="93">
                  <c:v>289571</c:v>
                </c:pt>
                <c:pt idx="94">
                  <c:v>295913</c:v>
                </c:pt>
                <c:pt idx="95">
                  <c:v>329899</c:v>
                </c:pt>
                <c:pt idx="96">
                  <c:v>327566</c:v>
                </c:pt>
                <c:pt idx="97">
                  <c:v>323793</c:v>
                </c:pt>
                <c:pt idx="98">
                  <c:v>315670</c:v>
                </c:pt>
                <c:pt idx="99">
                  <c:v>307313</c:v>
                </c:pt>
                <c:pt idx="100">
                  <c:v>302243</c:v>
                </c:pt>
                <c:pt idx="101">
                  <c:v>337203</c:v>
                </c:pt>
                <c:pt idx="102">
                  <c:v>350426</c:v>
                </c:pt>
                <c:pt idx="103">
                  <c:v>319433</c:v>
                </c:pt>
                <c:pt idx="104">
                  <c:v>314548</c:v>
                </c:pt>
                <c:pt idx="105">
                  <c:v>319869</c:v>
                </c:pt>
                <c:pt idx="106">
                  <c:v>326506</c:v>
                </c:pt>
                <c:pt idx="107">
                  <c:v>363268</c:v>
                </c:pt>
                <c:pt idx="108">
                  <c:v>359614</c:v>
                </c:pt>
                <c:pt idx="109">
                  <c:v>355360</c:v>
                </c:pt>
                <c:pt idx="110">
                  <c:v>346988</c:v>
                </c:pt>
                <c:pt idx="111">
                  <c:v>338585</c:v>
                </c:pt>
                <c:pt idx="112">
                  <c:v>329602</c:v>
                </c:pt>
                <c:pt idx="113">
                  <c:v>368894</c:v>
                </c:pt>
                <c:pt idx="114">
                  <c:v>381596</c:v>
                </c:pt>
                <c:pt idx="115">
                  <c:v>346714</c:v>
                </c:pt>
                <c:pt idx="116">
                  <c:v>337404</c:v>
                </c:pt>
                <c:pt idx="117">
                  <c:v>337675</c:v>
                </c:pt>
                <c:pt idx="118">
                  <c:v>342106</c:v>
                </c:pt>
                <c:pt idx="119">
                  <c:v>377926</c:v>
                </c:pt>
                <c:pt idx="120">
                  <c:v>368118</c:v>
                </c:pt>
                <c:pt idx="121">
                  <c:v>360972</c:v>
                </c:pt>
                <c:pt idx="122">
                  <c:v>350981</c:v>
                </c:pt>
                <c:pt idx="123">
                  <c:v>340941</c:v>
                </c:pt>
                <c:pt idx="124">
                  <c:v>332143</c:v>
                </c:pt>
                <c:pt idx="125">
                  <c:v>366086</c:v>
                </c:pt>
                <c:pt idx="126">
                  <c:v>378399</c:v>
                </c:pt>
                <c:pt idx="127">
                  <c:v>342543</c:v>
                </c:pt>
                <c:pt idx="128">
                  <c:v>329487</c:v>
                </c:pt>
                <c:pt idx="129">
                  <c:v>328929</c:v>
                </c:pt>
                <c:pt idx="130">
                  <c:v>328520</c:v>
                </c:pt>
                <c:pt idx="131">
                  <c:v>358083</c:v>
                </c:pt>
                <c:pt idx="132">
                  <c:v>342852</c:v>
                </c:pt>
                <c:pt idx="133">
                  <c:v>332166</c:v>
                </c:pt>
                <c:pt idx="134">
                  <c:v>317251</c:v>
                </c:pt>
                <c:pt idx="135">
                  <c:v>304279</c:v>
                </c:pt>
                <c:pt idx="136">
                  <c:v>291500</c:v>
                </c:pt>
                <c:pt idx="137">
                  <c:v>320126</c:v>
                </c:pt>
                <c:pt idx="138">
                  <c:v>329027</c:v>
                </c:pt>
                <c:pt idx="139">
                  <c:v>288745</c:v>
                </c:pt>
                <c:pt idx="140">
                  <c:v>275574</c:v>
                </c:pt>
                <c:pt idx="141">
                  <c:v>272516</c:v>
                </c:pt>
                <c:pt idx="142">
                  <c:v>271309</c:v>
                </c:pt>
                <c:pt idx="143">
                  <c:v>295524</c:v>
                </c:pt>
                <c:pt idx="144">
                  <c:v>285837</c:v>
                </c:pt>
                <c:pt idx="145">
                  <c:v>276201</c:v>
                </c:pt>
                <c:pt idx="146">
                  <c:v>264148</c:v>
                </c:pt>
                <c:pt idx="147">
                  <c:v>254601</c:v>
                </c:pt>
                <c:pt idx="148">
                  <c:v>241626</c:v>
                </c:pt>
                <c:pt idx="149">
                  <c:v>272737</c:v>
                </c:pt>
                <c:pt idx="150">
                  <c:v>284058</c:v>
                </c:pt>
                <c:pt idx="151">
                  <c:v>243303</c:v>
                </c:pt>
                <c:pt idx="152">
                  <c:v>232082</c:v>
                </c:pt>
                <c:pt idx="153">
                  <c:v>230141</c:v>
                </c:pt>
                <c:pt idx="154">
                  <c:v>229362</c:v>
                </c:pt>
                <c:pt idx="155">
                  <c:v>256504</c:v>
                </c:pt>
                <c:pt idx="156">
                  <c:v>251446</c:v>
                </c:pt>
                <c:pt idx="157" formatCode="General">
                  <c:v>245840</c:v>
                </c:pt>
                <c:pt idx="158" formatCode="General">
                  <c:v>238312</c:v>
                </c:pt>
                <c:pt idx="159" formatCode="General">
                  <c:v>229648</c:v>
                </c:pt>
                <c:pt idx="160" formatCode="General">
                  <c:v>226526</c:v>
                </c:pt>
                <c:pt idx="161" formatCode="General">
                  <c:v>254176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46-4DCE-B9C5-A8853E22145D}"/>
            </c:ext>
          </c:extLst>
        </c:ser>
        <c:ser>
          <c:idx val="3"/>
          <c:order val="1"/>
          <c:tx>
            <c:strRef>
              <c:f>'[aktivointiaste ja palvelujen piirissä olevat.xlsx]Taul1'!$E$4</c:f>
              <c:strCache>
                <c:ptCount val="1"/>
                <c:pt idx="0">
                  <c:v>Työvoimakoulutuksessa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olevat.xlsx]Taul1'!$E$5:$E$166</c:f>
              <c:numCache>
                <c:formatCode>#,##0</c:formatCode>
                <c:ptCount val="162"/>
                <c:pt idx="0">
                  <c:v>26050</c:v>
                </c:pt>
                <c:pt idx="1">
                  <c:v>28449</c:v>
                </c:pt>
                <c:pt idx="2">
                  <c:v>31183</c:v>
                </c:pt>
                <c:pt idx="3">
                  <c:v>31134</c:v>
                </c:pt>
                <c:pt idx="4">
                  <c:v>27289</c:v>
                </c:pt>
                <c:pt idx="5">
                  <c:v>20675</c:v>
                </c:pt>
                <c:pt idx="6">
                  <c:v>17199</c:v>
                </c:pt>
                <c:pt idx="7">
                  <c:v>21416</c:v>
                </c:pt>
                <c:pt idx="8">
                  <c:v>28148</c:v>
                </c:pt>
                <c:pt idx="9">
                  <c:v>31721</c:v>
                </c:pt>
                <c:pt idx="10">
                  <c:v>32611</c:v>
                </c:pt>
                <c:pt idx="11">
                  <c:v>26374</c:v>
                </c:pt>
                <c:pt idx="12">
                  <c:v>28803</c:v>
                </c:pt>
                <c:pt idx="13">
                  <c:v>31321</c:v>
                </c:pt>
                <c:pt idx="14">
                  <c:v>33237</c:v>
                </c:pt>
                <c:pt idx="15">
                  <c:v>32095</c:v>
                </c:pt>
                <c:pt idx="16">
                  <c:v>28531</c:v>
                </c:pt>
                <c:pt idx="17">
                  <c:v>21715</c:v>
                </c:pt>
                <c:pt idx="18">
                  <c:v>17895</c:v>
                </c:pt>
                <c:pt idx="19">
                  <c:v>21551</c:v>
                </c:pt>
                <c:pt idx="20">
                  <c:v>27587</c:v>
                </c:pt>
                <c:pt idx="21">
                  <c:v>31036</c:v>
                </c:pt>
                <c:pt idx="22">
                  <c:v>30820</c:v>
                </c:pt>
                <c:pt idx="23">
                  <c:v>24820</c:v>
                </c:pt>
                <c:pt idx="24">
                  <c:v>26460</c:v>
                </c:pt>
                <c:pt idx="25">
                  <c:v>28139</c:v>
                </c:pt>
                <c:pt idx="26">
                  <c:v>30138</c:v>
                </c:pt>
                <c:pt idx="27">
                  <c:v>28010</c:v>
                </c:pt>
                <c:pt idx="28">
                  <c:v>25256</c:v>
                </c:pt>
                <c:pt idx="29">
                  <c:v>19056</c:v>
                </c:pt>
                <c:pt idx="30">
                  <c:v>16711</c:v>
                </c:pt>
                <c:pt idx="31">
                  <c:v>19971</c:v>
                </c:pt>
                <c:pt idx="32">
                  <c:v>25780</c:v>
                </c:pt>
                <c:pt idx="33">
                  <c:v>28487</c:v>
                </c:pt>
                <c:pt idx="34">
                  <c:v>28546</c:v>
                </c:pt>
                <c:pt idx="35">
                  <c:v>23273</c:v>
                </c:pt>
                <c:pt idx="36">
                  <c:v>25196</c:v>
                </c:pt>
                <c:pt idx="37">
                  <c:v>27574</c:v>
                </c:pt>
                <c:pt idx="38">
                  <c:v>30360</c:v>
                </c:pt>
                <c:pt idx="39">
                  <c:v>30224</c:v>
                </c:pt>
                <c:pt idx="40">
                  <c:v>27934</c:v>
                </c:pt>
                <c:pt idx="41">
                  <c:v>21377</c:v>
                </c:pt>
                <c:pt idx="42">
                  <c:v>18891</c:v>
                </c:pt>
                <c:pt idx="43">
                  <c:v>24087</c:v>
                </c:pt>
                <c:pt idx="44">
                  <c:v>30252</c:v>
                </c:pt>
                <c:pt idx="45">
                  <c:v>33779</c:v>
                </c:pt>
                <c:pt idx="46">
                  <c:v>35413</c:v>
                </c:pt>
                <c:pt idx="47">
                  <c:v>29259</c:v>
                </c:pt>
                <c:pt idx="48">
                  <c:v>30861</c:v>
                </c:pt>
                <c:pt idx="49">
                  <c:v>33546</c:v>
                </c:pt>
                <c:pt idx="50">
                  <c:v>36783</c:v>
                </c:pt>
                <c:pt idx="51">
                  <c:v>37065</c:v>
                </c:pt>
                <c:pt idx="52">
                  <c:v>33749</c:v>
                </c:pt>
                <c:pt idx="53">
                  <c:v>27300</c:v>
                </c:pt>
                <c:pt idx="54">
                  <c:v>23520</c:v>
                </c:pt>
                <c:pt idx="55">
                  <c:v>28988</c:v>
                </c:pt>
                <c:pt idx="56">
                  <c:v>34408</c:v>
                </c:pt>
                <c:pt idx="57">
                  <c:v>37730</c:v>
                </c:pt>
                <c:pt idx="58">
                  <c:v>38367</c:v>
                </c:pt>
                <c:pt idx="59">
                  <c:v>31562</c:v>
                </c:pt>
                <c:pt idx="60">
                  <c:v>31639</c:v>
                </c:pt>
                <c:pt idx="61">
                  <c:v>34478</c:v>
                </c:pt>
                <c:pt idx="62">
                  <c:v>36714</c:v>
                </c:pt>
                <c:pt idx="63">
                  <c:v>35543</c:v>
                </c:pt>
                <c:pt idx="64">
                  <c:v>31900</c:v>
                </c:pt>
                <c:pt idx="65">
                  <c:v>24534</c:v>
                </c:pt>
                <c:pt idx="66">
                  <c:v>20853</c:v>
                </c:pt>
                <c:pt idx="67">
                  <c:v>24757</c:v>
                </c:pt>
                <c:pt idx="68">
                  <c:v>29766</c:v>
                </c:pt>
                <c:pt idx="69">
                  <c:v>32654</c:v>
                </c:pt>
                <c:pt idx="70">
                  <c:v>33189</c:v>
                </c:pt>
                <c:pt idx="71">
                  <c:v>26338</c:v>
                </c:pt>
                <c:pt idx="72">
                  <c:v>27076</c:v>
                </c:pt>
                <c:pt idx="73">
                  <c:v>29281</c:v>
                </c:pt>
                <c:pt idx="74">
                  <c:v>31663</c:v>
                </c:pt>
                <c:pt idx="75">
                  <c:v>31023</c:v>
                </c:pt>
                <c:pt idx="76">
                  <c:v>28270</c:v>
                </c:pt>
                <c:pt idx="77">
                  <c:v>22619</c:v>
                </c:pt>
                <c:pt idx="78">
                  <c:v>20300</c:v>
                </c:pt>
                <c:pt idx="79">
                  <c:v>24069</c:v>
                </c:pt>
                <c:pt idx="80">
                  <c:v>28393</c:v>
                </c:pt>
                <c:pt idx="81">
                  <c:v>30759</c:v>
                </c:pt>
                <c:pt idx="82">
                  <c:v>31183</c:v>
                </c:pt>
                <c:pt idx="83">
                  <c:v>26873</c:v>
                </c:pt>
                <c:pt idx="84">
                  <c:v>26284</c:v>
                </c:pt>
                <c:pt idx="85">
                  <c:v>26991</c:v>
                </c:pt>
                <c:pt idx="86">
                  <c:v>28384</c:v>
                </c:pt>
                <c:pt idx="87">
                  <c:v>28826</c:v>
                </c:pt>
                <c:pt idx="88">
                  <c:v>26658</c:v>
                </c:pt>
                <c:pt idx="89">
                  <c:v>22648</c:v>
                </c:pt>
                <c:pt idx="90">
                  <c:v>20760</c:v>
                </c:pt>
                <c:pt idx="91">
                  <c:v>23606</c:v>
                </c:pt>
                <c:pt idx="92">
                  <c:v>27222</c:v>
                </c:pt>
                <c:pt idx="93">
                  <c:v>28250</c:v>
                </c:pt>
                <c:pt idx="94">
                  <c:v>29179</c:v>
                </c:pt>
                <c:pt idx="95">
                  <c:v>25505</c:v>
                </c:pt>
                <c:pt idx="96">
                  <c:v>25322</c:v>
                </c:pt>
                <c:pt idx="97">
                  <c:v>27271</c:v>
                </c:pt>
                <c:pt idx="98">
                  <c:v>29664</c:v>
                </c:pt>
                <c:pt idx="99">
                  <c:v>29171</c:v>
                </c:pt>
                <c:pt idx="100">
                  <c:v>27404</c:v>
                </c:pt>
                <c:pt idx="101">
                  <c:v>22805</c:v>
                </c:pt>
                <c:pt idx="102">
                  <c:v>20330</c:v>
                </c:pt>
                <c:pt idx="103">
                  <c:v>22438</c:v>
                </c:pt>
                <c:pt idx="104">
                  <c:v>25291</c:v>
                </c:pt>
                <c:pt idx="105">
                  <c:v>26133</c:v>
                </c:pt>
                <c:pt idx="106">
                  <c:v>26609</c:v>
                </c:pt>
                <c:pt idx="107">
                  <c:v>23396</c:v>
                </c:pt>
                <c:pt idx="108">
                  <c:v>23779</c:v>
                </c:pt>
                <c:pt idx="109">
                  <c:v>24911</c:v>
                </c:pt>
                <c:pt idx="110">
                  <c:v>25592</c:v>
                </c:pt>
                <c:pt idx="111">
                  <c:v>25067</c:v>
                </c:pt>
                <c:pt idx="112">
                  <c:v>23376</c:v>
                </c:pt>
                <c:pt idx="113">
                  <c:v>19499</c:v>
                </c:pt>
                <c:pt idx="114">
                  <c:v>17737</c:v>
                </c:pt>
                <c:pt idx="115">
                  <c:v>19937</c:v>
                </c:pt>
                <c:pt idx="116">
                  <c:v>21961</c:v>
                </c:pt>
                <c:pt idx="117">
                  <c:v>23038</c:v>
                </c:pt>
                <c:pt idx="118">
                  <c:v>23558</c:v>
                </c:pt>
                <c:pt idx="119">
                  <c:v>20032</c:v>
                </c:pt>
                <c:pt idx="120">
                  <c:v>20860</c:v>
                </c:pt>
                <c:pt idx="121">
                  <c:v>21502</c:v>
                </c:pt>
                <c:pt idx="122">
                  <c:v>22128</c:v>
                </c:pt>
                <c:pt idx="123">
                  <c:v>21907</c:v>
                </c:pt>
                <c:pt idx="124">
                  <c:v>20957</c:v>
                </c:pt>
                <c:pt idx="125">
                  <c:v>17793</c:v>
                </c:pt>
                <c:pt idx="126">
                  <c:v>16330</c:v>
                </c:pt>
                <c:pt idx="127">
                  <c:v>18693</c:v>
                </c:pt>
                <c:pt idx="128">
                  <c:v>21375</c:v>
                </c:pt>
                <c:pt idx="129">
                  <c:v>23421</c:v>
                </c:pt>
                <c:pt idx="130">
                  <c:v>23701</c:v>
                </c:pt>
                <c:pt idx="131">
                  <c:v>20019</c:v>
                </c:pt>
                <c:pt idx="132">
                  <c:v>21486</c:v>
                </c:pt>
                <c:pt idx="133">
                  <c:v>22893</c:v>
                </c:pt>
                <c:pt idx="134">
                  <c:v>21342</c:v>
                </c:pt>
                <c:pt idx="135">
                  <c:v>21522</c:v>
                </c:pt>
                <c:pt idx="136">
                  <c:v>19714</c:v>
                </c:pt>
                <c:pt idx="137">
                  <c:v>15843</c:v>
                </c:pt>
                <c:pt idx="138">
                  <c:v>14137</c:v>
                </c:pt>
                <c:pt idx="139">
                  <c:v>15932</c:v>
                </c:pt>
                <c:pt idx="140">
                  <c:v>17915</c:v>
                </c:pt>
                <c:pt idx="141">
                  <c:v>19026</c:v>
                </c:pt>
                <c:pt idx="142">
                  <c:v>19415</c:v>
                </c:pt>
                <c:pt idx="143">
                  <c:v>17280</c:v>
                </c:pt>
                <c:pt idx="144">
                  <c:v>17558</c:v>
                </c:pt>
                <c:pt idx="145">
                  <c:v>17934</c:v>
                </c:pt>
                <c:pt idx="146">
                  <c:v>19760</c:v>
                </c:pt>
                <c:pt idx="147">
                  <c:v>20398</c:v>
                </c:pt>
                <c:pt idx="148">
                  <c:v>19143</c:v>
                </c:pt>
                <c:pt idx="149">
                  <c:v>16098</c:v>
                </c:pt>
                <c:pt idx="150">
                  <c:v>14572</c:v>
                </c:pt>
                <c:pt idx="151">
                  <c:v>16817</c:v>
                </c:pt>
                <c:pt idx="152">
                  <c:v>19194</c:v>
                </c:pt>
                <c:pt idx="153">
                  <c:v>21254</c:v>
                </c:pt>
                <c:pt idx="154">
                  <c:v>22080</c:v>
                </c:pt>
                <c:pt idx="155">
                  <c:v>18612</c:v>
                </c:pt>
                <c:pt idx="156">
                  <c:v>18838</c:v>
                </c:pt>
                <c:pt idx="157" formatCode="General">
                  <c:v>20165</c:v>
                </c:pt>
                <c:pt idx="158" formatCode="General">
                  <c:v>21777</c:v>
                </c:pt>
                <c:pt idx="159" formatCode="General">
                  <c:v>21827</c:v>
                </c:pt>
                <c:pt idx="160" formatCode="General">
                  <c:v>20060</c:v>
                </c:pt>
                <c:pt idx="161" formatCode="General">
                  <c:v>16345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46-4DCE-B9C5-A8853E22145D}"/>
            </c:ext>
          </c:extLst>
        </c:ser>
        <c:ser>
          <c:idx val="4"/>
          <c:order val="2"/>
          <c:tx>
            <c:strRef>
              <c:f>'[aktivointiaste ja palvelujen piirissä olevat.xlsx]Taul1'!$F$4</c:f>
              <c:strCache>
                <c:ptCount val="1"/>
                <c:pt idx="0">
                  <c:v>Valmennuksessa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olevat.xlsx]Taul1'!$F$5:$F$166</c:f>
              <c:numCache>
                <c:formatCode>#,##0</c:formatCode>
                <c:ptCount val="16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94</c:v>
                </c:pt>
                <c:pt idx="85">
                  <c:v>385</c:v>
                </c:pt>
                <c:pt idx="86">
                  <c:v>664</c:v>
                </c:pt>
                <c:pt idx="87">
                  <c:v>951</c:v>
                </c:pt>
                <c:pt idx="88">
                  <c:v>1199</c:v>
                </c:pt>
                <c:pt idx="89">
                  <c:v>783</c:v>
                </c:pt>
                <c:pt idx="90">
                  <c:v>556</c:v>
                </c:pt>
                <c:pt idx="91">
                  <c:v>1745</c:v>
                </c:pt>
                <c:pt idx="92">
                  <c:v>2867</c:v>
                </c:pt>
                <c:pt idx="93">
                  <c:v>3225</c:v>
                </c:pt>
                <c:pt idx="94">
                  <c:v>3288</c:v>
                </c:pt>
                <c:pt idx="95">
                  <c:v>1140</c:v>
                </c:pt>
                <c:pt idx="96">
                  <c:v>2062</c:v>
                </c:pt>
                <c:pt idx="97">
                  <c:v>2402</c:v>
                </c:pt>
                <c:pt idx="98">
                  <c:v>3194</c:v>
                </c:pt>
                <c:pt idx="99">
                  <c:v>2359</c:v>
                </c:pt>
                <c:pt idx="100">
                  <c:v>1952</c:v>
                </c:pt>
                <c:pt idx="101">
                  <c:v>925</c:v>
                </c:pt>
                <c:pt idx="102">
                  <c:v>549</c:v>
                </c:pt>
                <c:pt idx="103">
                  <c:v>1777</c:v>
                </c:pt>
                <c:pt idx="104">
                  <c:v>3089</c:v>
                </c:pt>
                <c:pt idx="105">
                  <c:v>3236</c:v>
                </c:pt>
                <c:pt idx="106">
                  <c:v>3342</c:v>
                </c:pt>
                <c:pt idx="107">
                  <c:v>492</c:v>
                </c:pt>
                <c:pt idx="108">
                  <c:v>1444</c:v>
                </c:pt>
                <c:pt idx="109">
                  <c:v>2242</c:v>
                </c:pt>
                <c:pt idx="110">
                  <c:v>2515</c:v>
                </c:pt>
                <c:pt idx="111">
                  <c:v>2284</c:v>
                </c:pt>
                <c:pt idx="112">
                  <c:v>1979</c:v>
                </c:pt>
                <c:pt idx="113">
                  <c:v>927</c:v>
                </c:pt>
                <c:pt idx="114">
                  <c:v>788</c:v>
                </c:pt>
                <c:pt idx="115">
                  <c:v>2135</c:v>
                </c:pt>
                <c:pt idx="116">
                  <c:v>2926</c:v>
                </c:pt>
                <c:pt idx="117">
                  <c:v>3015</c:v>
                </c:pt>
                <c:pt idx="118">
                  <c:v>2937</c:v>
                </c:pt>
                <c:pt idx="119">
                  <c:v>1052</c:v>
                </c:pt>
                <c:pt idx="120">
                  <c:v>1603</c:v>
                </c:pt>
                <c:pt idx="121">
                  <c:v>2157</c:v>
                </c:pt>
                <c:pt idx="122">
                  <c:v>2355</c:v>
                </c:pt>
                <c:pt idx="123">
                  <c:v>2521</c:v>
                </c:pt>
                <c:pt idx="124">
                  <c:v>2076</c:v>
                </c:pt>
                <c:pt idx="125">
                  <c:v>1399</c:v>
                </c:pt>
                <c:pt idx="126">
                  <c:v>986</c:v>
                </c:pt>
                <c:pt idx="127">
                  <c:v>2078</c:v>
                </c:pt>
                <c:pt idx="128">
                  <c:v>2696</c:v>
                </c:pt>
                <c:pt idx="129">
                  <c:v>3295</c:v>
                </c:pt>
                <c:pt idx="130">
                  <c:v>3093</c:v>
                </c:pt>
                <c:pt idx="131">
                  <c:v>1316</c:v>
                </c:pt>
                <c:pt idx="132">
                  <c:v>1771</c:v>
                </c:pt>
                <c:pt idx="133">
                  <c:v>2297</c:v>
                </c:pt>
                <c:pt idx="134">
                  <c:v>2694</c:v>
                </c:pt>
                <c:pt idx="135">
                  <c:v>3035</c:v>
                </c:pt>
                <c:pt idx="136">
                  <c:v>2734</c:v>
                </c:pt>
                <c:pt idx="137">
                  <c:v>2256</c:v>
                </c:pt>
                <c:pt idx="138">
                  <c:v>1555</c:v>
                </c:pt>
                <c:pt idx="139">
                  <c:v>2248</c:v>
                </c:pt>
                <c:pt idx="140">
                  <c:v>2464</c:v>
                </c:pt>
                <c:pt idx="141">
                  <c:v>2832</c:v>
                </c:pt>
                <c:pt idx="142">
                  <c:v>3158</c:v>
                </c:pt>
                <c:pt idx="143">
                  <c:v>1648</c:v>
                </c:pt>
                <c:pt idx="144">
                  <c:v>2423</c:v>
                </c:pt>
                <c:pt idx="145">
                  <c:v>3214</c:v>
                </c:pt>
                <c:pt idx="146">
                  <c:v>3332</c:v>
                </c:pt>
                <c:pt idx="147">
                  <c:v>2926</c:v>
                </c:pt>
                <c:pt idx="148">
                  <c:v>3149</c:v>
                </c:pt>
                <c:pt idx="149">
                  <c:v>2104</c:v>
                </c:pt>
                <c:pt idx="150">
                  <c:v>1387</c:v>
                </c:pt>
                <c:pt idx="151">
                  <c:v>2284</c:v>
                </c:pt>
                <c:pt idx="152">
                  <c:v>2786</c:v>
                </c:pt>
                <c:pt idx="153">
                  <c:v>3021</c:v>
                </c:pt>
                <c:pt idx="154">
                  <c:v>2912</c:v>
                </c:pt>
                <c:pt idx="155">
                  <c:v>1644</c:v>
                </c:pt>
                <c:pt idx="156">
                  <c:v>2145</c:v>
                </c:pt>
                <c:pt idx="157" formatCode="General">
                  <c:v>2471</c:v>
                </c:pt>
                <c:pt idx="158" formatCode="General">
                  <c:v>3018</c:v>
                </c:pt>
                <c:pt idx="159" formatCode="General">
                  <c:v>2791</c:v>
                </c:pt>
                <c:pt idx="160" formatCode="General">
                  <c:v>2410</c:v>
                </c:pt>
                <c:pt idx="161" formatCode="General">
                  <c:v>2874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46-4DCE-B9C5-A8853E22145D}"/>
            </c:ext>
          </c:extLst>
        </c:ser>
        <c:ser>
          <c:idx val="5"/>
          <c:order val="3"/>
          <c:tx>
            <c:strRef>
              <c:f>'[aktivointiaste ja palvelujen piirissä olevat.xlsx]Taul1'!$G$4</c:f>
              <c:strCache>
                <c:ptCount val="1"/>
                <c:pt idx="0">
                  <c:v>Työllistettynä/työharj.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olevat.xlsx]Taul1'!$G$5:$G$166</c:f>
              <c:numCache>
                <c:formatCode>#,##0</c:formatCode>
                <c:ptCount val="162"/>
                <c:pt idx="0">
                  <c:v>47763</c:v>
                </c:pt>
                <c:pt idx="1">
                  <c:v>49197</c:v>
                </c:pt>
                <c:pt idx="2">
                  <c:v>50255</c:v>
                </c:pt>
                <c:pt idx="3">
                  <c:v>50902</c:v>
                </c:pt>
                <c:pt idx="4">
                  <c:v>52867</c:v>
                </c:pt>
                <c:pt idx="5">
                  <c:v>48761</c:v>
                </c:pt>
                <c:pt idx="6">
                  <c:v>44449</c:v>
                </c:pt>
                <c:pt idx="7">
                  <c:v>48364</c:v>
                </c:pt>
                <c:pt idx="8">
                  <c:v>51336</c:v>
                </c:pt>
                <c:pt idx="9">
                  <c:v>52532</c:v>
                </c:pt>
                <c:pt idx="10">
                  <c:v>52568</c:v>
                </c:pt>
                <c:pt idx="11">
                  <c:v>47028</c:v>
                </c:pt>
                <c:pt idx="12">
                  <c:v>49631</c:v>
                </c:pt>
                <c:pt idx="13">
                  <c:v>51017</c:v>
                </c:pt>
                <c:pt idx="14">
                  <c:v>52185</c:v>
                </c:pt>
                <c:pt idx="15">
                  <c:v>52675</c:v>
                </c:pt>
                <c:pt idx="16">
                  <c:v>54367</c:v>
                </c:pt>
                <c:pt idx="17">
                  <c:v>49929</c:v>
                </c:pt>
                <c:pt idx="18">
                  <c:v>45074</c:v>
                </c:pt>
                <c:pt idx="19">
                  <c:v>46776</c:v>
                </c:pt>
                <c:pt idx="20">
                  <c:v>47208</c:v>
                </c:pt>
                <c:pt idx="21">
                  <c:v>47158</c:v>
                </c:pt>
                <c:pt idx="22">
                  <c:v>46675</c:v>
                </c:pt>
                <c:pt idx="23">
                  <c:v>41455</c:v>
                </c:pt>
                <c:pt idx="24">
                  <c:v>43550</c:v>
                </c:pt>
                <c:pt idx="25">
                  <c:v>44806</c:v>
                </c:pt>
                <c:pt idx="26">
                  <c:v>46112</c:v>
                </c:pt>
                <c:pt idx="27">
                  <c:v>46983</c:v>
                </c:pt>
                <c:pt idx="28">
                  <c:v>48089</c:v>
                </c:pt>
                <c:pt idx="29">
                  <c:v>44682</c:v>
                </c:pt>
                <c:pt idx="30">
                  <c:v>41386</c:v>
                </c:pt>
                <c:pt idx="31">
                  <c:v>43684</c:v>
                </c:pt>
                <c:pt idx="32">
                  <c:v>46262</c:v>
                </c:pt>
                <c:pt idx="33">
                  <c:v>46512</c:v>
                </c:pt>
                <c:pt idx="34">
                  <c:v>46570</c:v>
                </c:pt>
                <c:pt idx="35">
                  <c:v>42386</c:v>
                </c:pt>
                <c:pt idx="36">
                  <c:v>42969</c:v>
                </c:pt>
                <c:pt idx="37">
                  <c:v>44065</c:v>
                </c:pt>
                <c:pt idx="38">
                  <c:v>45031</c:v>
                </c:pt>
                <c:pt idx="39">
                  <c:v>45484</c:v>
                </c:pt>
                <c:pt idx="40">
                  <c:v>46525</c:v>
                </c:pt>
                <c:pt idx="41">
                  <c:v>43193</c:v>
                </c:pt>
                <c:pt idx="42">
                  <c:v>39680</c:v>
                </c:pt>
                <c:pt idx="43">
                  <c:v>41437</c:v>
                </c:pt>
                <c:pt idx="44">
                  <c:v>43507</c:v>
                </c:pt>
                <c:pt idx="45">
                  <c:v>44270</c:v>
                </c:pt>
                <c:pt idx="46">
                  <c:v>44794</c:v>
                </c:pt>
                <c:pt idx="47">
                  <c:v>40300</c:v>
                </c:pt>
                <c:pt idx="48">
                  <c:v>42433</c:v>
                </c:pt>
                <c:pt idx="49">
                  <c:v>44875</c:v>
                </c:pt>
                <c:pt idx="50">
                  <c:v>47041</c:v>
                </c:pt>
                <c:pt idx="51">
                  <c:v>48498</c:v>
                </c:pt>
                <c:pt idx="52">
                  <c:v>49720</c:v>
                </c:pt>
                <c:pt idx="53">
                  <c:v>47697</c:v>
                </c:pt>
                <c:pt idx="54">
                  <c:v>43925</c:v>
                </c:pt>
                <c:pt idx="55">
                  <c:v>46172</c:v>
                </c:pt>
                <c:pt idx="56">
                  <c:v>48885</c:v>
                </c:pt>
                <c:pt idx="57">
                  <c:v>49798</c:v>
                </c:pt>
                <c:pt idx="58">
                  <c:v>50800</c:v>
                </c:pt>
                <c:pt idx="59">
                  <c:v>45866</c:v>
                </c:pt>
                <c:pt idx="60">
                  <c:v>48136</c:v>
                </c:pt>
                <c:pt idx="61">
                  <c:v>49597</c:v>
                </c:pt>
                <c:pt idx="62">
                  <c:v>50338</c:v>
                </c:pt>
                <c:pt idx="63">
                  <c:v>50826</c:v>
                </c:pt>
                <c:pt idx="64">
                  <c:v>51948</c:v>
                </c:pt>
                <c:pt idx="65">
                  <c:v>48687</c:v>
                </c:pt>
                <c:pt idx="66">
                  <c:v>43866</c:v>
                </c:pt>
                <c:pt idx="67">
                  <c:v>45738</c:v>
                </c:pt>
                <c:pt idx="68">
                  <c:v>47853</c:v>
                </c:pt>
                <c:pt idx="69">
                  <c:v>48573</c:v>
                </c:pt>
                <c:pt idx="70">
                  <c:v>48777</c:v>
                </c:pt>
                <c:pt idx="71">
                  <c:v>44145</c:v>
                </c:pt>
                <c:pt idx="72">
                  <c:v>45727</c:v>
                </c:pt>
                <c:pt idx="73">
                  <c:v>46253</c:v>
                </c:pt>
                <c:pt idx="74">
                  <c:v>46575</c:v>
                </c:pt>
                <c:pt idx="75">
                  <c:v>46215</c:v>
                </c:pt>
                <c:pt idx="76">
                  <c:v>46715</c:v>
                </c:pt>
                <c:pt idx="77">
                  <c:v>43391</c:v>
                </c:pt>
                <c:pt idx="78">
                  <c:v>39015</c:v>
                </c:pt>
                <c:pt idx="79">
                  <c:v>40753</c:v>
                </c:pt>
                <c:pt idx="80">
                  <c:v>42810</c:v>
                </c:pt>
                <c:pt idx="81">
                  <c:v>43746</c:v>
                </c:pt>
                <c:pt idx="82">
                  <c:v>44073</c:v>
                </c:pt>
                <c:pt idx="83">
                  <c:v>40497</c:v>
                </c:pt>
                <c:pt idx="84">
                  <c:v>35023</c:v>
                </c:pt>
                <c:pt idx="85">
                  <c:v>32864</c:v>
                </c:pt>
                <c:pt idx="86">
                  <c:v>30962</c:v>
                </c:pt>
                <c:pt idx="87">
                  <c:v>30981</c:v>
                </c:pt>
                <c:pt idx="88">
                  <c:v>32478</c:v>
                </c:pt>
                <c:pt idx="89">
                  <c:v>32697</c:v>
                </c:pt>
                <c:pt idx="90">
                  <c:v>31888</c:v>
                </c:pt>
                <c:pt idx="91">
                  <c:v>33352</c:v>
                </c:pt>
                <c:pt idx="92">
                  <c:v>34696</c:v>
                </c:pt>
                <c:pt idx="93">
                  <c:v>35191</c:v>
                </c:pt>
                <c:pt idx="94">
                  <c:v>35301</c:v>
                </c:pt>
                <c:pt idx="95">
                  <c:v>34345</c:v>
                </c:pt>
                <c:pt idx="96">
                  <c:v>34246</c:v>
                </c:pt>
                <c:pt idx="97">
                  <c:v>35224</c:v>
                </c:pt>
                <c:pt idx="98">
                  <c:v>36315</c:v>
                </c:pt>
                <c:pt idx="99">
                  <c:v>37793</c:v>
                </c:pt>
                <c:pt idx="100">
                  <c:v>39860</c:v>
                </c:pt>
                <c:pt idx="101">
                  <c:v>39886</c:v>
                </c:pt>
                <c:pt idx="102">
                  <c:v>38292</c:v>
                </c:pt>
                <c:pt idx="103">
                  <c:v>39342</c:v>
                </c:pt>
                <c:pt idx="104">
                  <c:v>38823</c:v>
                </c:pt>
                <c:pt idx="105">
                  <c:v>37257</c:v>
                </c:pt>
                <c:pt idx="106">
                  <c:v>36299</c:v>
                </c:pt>
                <c:pt idx="107">
                  <c:v>34886</c:v>
                </c:pt>
                <c:pt idx="108">
                  <c:v>33061</c:v>
                </c:pt>
                <c:pt idx="109">
                  <c:v>32713</c:v>
                </c:pt>
                <c:pt idx="110">
                  <c:v>32760</c:v>
                </c:pt>
                <c:pt idx="111">
                  <c:v>32737</c:v>
                </c:pt>
                <c:pt idx="112">
                  <c:v>32259</c:v>
                </c:pt>
                <c:pt idx="113">
                  <c:v>29873</c:v>
                </c:pt>
                <c:pt idx="114">
                  <c:v>27025</c:v>
                </c:pt>
                <c:pt idx="115">
                  <c:v>25124</c:v>
                </c:pt>
                <c:pt idx="116">
                  <c:v>22972</c:v>
                </c:pt>
                <c:pt idx="117">
                  <c:v>20906</c:v>
                </c:pt>
                <c:pt idx="118">
                  <c:v>19742</c:v>
                </c:pt>
                <c:pt idx="119">
                  <c:v>19049</c:v>
                </c:pt>
                <c:pt idx="120">
                  <c:v>18326</c:v>
                </c:pt>
                <c:pt idx="121">
                  <c:v>19471</c:v>
                </c:pt>
                <c:pt idx="122">
                  <c:v>20548</c:v>
                </c:pt>
                <c:pt idx="123">
                  <c:v>21993</c:v>
                </c:pt>
                <c:pt idx="124">
                  <c:v>23659</c:v>
                </c:pt>
                <c:pt idx="125">
                  <c:v>24093</c:v>
                </c:pt>
                <c:pt idx="126">
                  <c:v>23258</c:v>
                </c:pt>
                <c:pt idx="127">
                  <c:v>23860</c:v>
                </c:pt>
                <c:pt idx="128">
                  <c:v>24105</c:v>
                </c:pt>
                <c:pt idx="129">
                  <c:v>23491</c:v>
                </c:pt>
                <c:pt idx="130">
                  <c:v>22870</c:v>
                </c:pt>
                <c:pt idx="131">
                  <c:v>22033</c:v>
                </c:pt>
                <c:pt idx="132">
                  <c:v>21981</c:v>
                </c:pt>
                <c:pt idx="133">
                  <c:v>22437</c:v>
                </c:pt>
                <c:pt idx="134">
                  <c:v>22579</c:v>
                </c:pt>
                <c:pt idx="135">
                  <c:v>23424</c:v>
                </c:pt>
                <c:pt idx="136">
                  <c:v>24671</c:v>
                </c:pt>
                <c:pt idx="137">
                  <c:v>24707</c:v>
                </c:pt>
                <c:pt idx="138">
                  <c:v>23767</c:v>
                </c:pt>
                <c:pt idx="139">
                  <c:v>24441</c:v>
                </c:pt>
                <c:pt idx="140">
                  <c:v>24539</c:v>
                </c:pt>
                <c:pt idx="141">
                  <c:v>24324</c:v>
                </c:pt>
                <c:pt idx="142">
                  <c:v>24118</c:v>
                </c:pt>
                <c:pt idx="143">
                  <c:v>23270</c:v>
                </c:pt>
                <c:pt idx="144">
                  <c:v>23741</c:v>
                </c:pt>
                <c:pt idx="145">
                  <c:v>24552</c:v>
                </c:pt>
                <c:pt idx="146">
                  <c:v>25245</c:v>
                </c:pt>
                <c:pt idx="147">
                  <c:v>25688</c:v>
                </c:pt>
                <c:pt idx="148">
                  <c:v>26813</c:v>
                </c:pt>
                <c:pt idx="149">
                  <c:v>26628</c:v>
                </c:pt>
                <c:pt idx="150">
                  <c:v>25327</c:v>
                </c:pt>
                <c:pt idx="151">
                  <c:v>25867</c:v>
                </c:pt>
                <c:pt idx="152">
                  <c:v>25738</c:v>
                </c:pt>
                <c:pt idx="153">
                  <c:v>25427</c:v>
                </c:pt>
                <c:pt idx="154">
                  <c:v>25011</c:v>
                </c:pt>
                <c:pt idx="155">
                  <c:v>23912</c:v>
                </c:pt>
                <c:pt idx="156">
                  <c:v>23761</c:v>
                </c:pt>
                <c:pt idx="157" formatCode="General">
                  <c:v>23989</c:v>
                </c:pt>
                <c:pt idx="158" formatCode="General">
                  <c:v>24124</c:v>
                </c:pt>
                <c:pt idx="159" formatCode="General">
                  <c:v>24626</c:v>
                </c:pt>
                <c:pt idx="160" formatCode="General">
                  <c:v>25188</c:v>
                </c:pt>
                <c:pt idx="161" formatCode="General">
                  <c:v>24949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46-4DCE-B9C5-A8853E22145D}"/>
            </c:ext>
          </c:extLst>
        </c:ser>
        <c:ser>
          <c:idx val="6"/>
          <c:order val="4"/>
          <c:tx>
            <c:strRef>
              <c:f>'[aktivointiaste ja palvelujen piirissä olevat.xlsx]Taul1'!$H$4</c:f>
              <c:strCache>
                <c:ptCount val="1"/>
                <c:pt idx="0">
                  <c:v>Kokeilussa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olevat.xlsx]Taul1'!$H$5:$H$166</c:f>
              <c:numCache>
                <c:formatCode>#,##0</c:formatCode>
                <c:ptCount val="16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4705</c:v>
                </c:pt>
                <c:pt idx="85">
                  <c:v>8161</c:v>
                </c:pt>
                <c:pt idx="86">
                  <c:v>10320</c:v>
                </c:pt>
                <c:pt idx="87">
                  <c:v>11502</c:v>
                </c:pt>
                <c:pt idx="88">
                  <c:v>11615</c:v>
                </c:pt>
                <c:pt idx="89">
                  <c:v>9668</c:v>
                </c:pt>
                <c:pt idx="90">
                  <c:v>7621</c:v>
                </c:pt>
                <c:pt idx="91">
                  <c:v>8377</c:v>
                </c:pt>
                <c:pt idx="92">
                  <c:v>10452</c:v>
                </c:pt>
                <c:pt idx="93">
                  <c:v>11978</c:v>
                </c:pt>
                <c:pt idx="94">
                  <c:v>12992</c:v>
                </c:pt>
                <c:pt idx="95">
                  <c:v>9664</c:v>
                </c:pt>
                <c:pt idx="96">
                  <c:v>11871</c:v>
                </c:pt>
                <c:pt idx="97">
                  <c:v>12493</c:v>
                </c:pt>
                <c:pt idx="98">
                  <c:v>13085</c:v>
                </c:pt>
                <c:pt idx="99">
                  <c:v>13167</c:v>
                </c:pt>
                <c:pt idx="100">
                  <c:v>12468</c:v>
                </c:pt>
                <c:pt idx="101">
                  <c:v>10007</c:v>
                </c:pt>
                <c:pt idx="102">
                  <c:v>8338</c:v>
                </c:pt>
                <c:pt idx="103">
                  <c:v>8793</c:v>
                </c:pt>
                <c:pt idx="104">
                  <c:v>10716</c:v>
                </c:pt>
                <c:pt idx="105">
                  <c:v>11986</c:v>
                </c:pt>
                <c:pt idx="106">
                  <c:v>12657</c:v>
                </c:pt>
                <c:pt idx="107">
                  <c:v>9376</c:v>
                </c:pt>
                <c:pt idx="108">
                  <c:v>11239</c:v>
                </c:pt>
                <c:pt idx="109">
                  <c:v>12211</c:v>
                </c:pt>
                <c:pt idx="110">
                  <c:v>13299</c:v>
                </c:pt>
                <c:pt idx="111">
                  <c:v>13277</c:v>
                </c:pt>
                <c:pt idx="112">
                  <c:v>12791</c:v>
                </c:pt>
                <c:pt idx="113">
                  <c:v>10633</c:v>
                </c:pt>
                <c:pt idx="114">
                  <c:v>8613</c:v>
                </c:pt>
                <c:pt idx="115">
                  <c:v>9628</c:v>
                </c:pt>
                <c:pt idx="116">
                  <c:v>11917</c:v>
                </c:pt>
                <c:pt idx="117">
                  <c:v>13496</c:v>
                </c:pt>
                <c:pt idx="118">
                  <c:v>14694</c:v>
                </c:pt>
                <c:pt idx="119">
                  <c:v>10906</c:v>
                </c:pt>
                <c:pt idx="120">
                  <c:v>12596</c:v>
                </c:pt>
                <c:pt idx="121">
                  <c:v>13158</c:v>
                </c:pt>
                <c:pt idx="122">
                  <c:v>13706</c:v>
                </c:pt>
                <c:pt idx="123">
                  <c:v>13498</c:v>
                </c:pt>
                <c:pt idx="124">
                  <c:v>12692</c:v>
                </c:pt>
                <c:pt idx="125">
                  <c:v>10769</c:v>
                </c:pt>
                <c:pt idx="126">
                  <c:v>8452</c:v>
                </c:pt>
                <c:pt idx="127">
                  <c:v>8870</c:v>
                </c:pt>
                <c:pt idx="128">
                  <c:v>10931</c:v>
                </c:pt>
                <c:pt idx="129">
                  <c:v>12384</c:v>
                </c:pt>
                <c:pt idx="130">
                  <c:v>13286</c:v>
                </c:pt>
                <c:pt idx="131">
                  <c:v>9789</c:v>
                </c:pt>
                <c:pt idx="132">
                  <c:v>11603</c:v>
                </c:pt>
                <c:pt idx="133">
                  <c:v>12222</c:v>
                </c:pt>
                <c:pt idx="134">
                  <c:v>12597</c:v>
                </c:pt>
                <c:pt idx="135">
                  <c:v>12382</c:v>
                </c:pt>
                <c:pt idx="136">
                  <c:v>11924</c:v>
                </c:pt>
                <c:pt idx="137">
                  <c:v>10359</c:v>
                </c:pt>
                <c:pt idx="138">
                  <c:v>8268</c:v>
                </c:pt>
                <c:pt idx="139">
                  <c:v>8633</c:v>
                </c:pt>
                <c:pt idx="140">
                  <c:v>10200</c:v>
                </c:pt>
                <c:pt idx="141">
                  <c:v>11574</c:v>
                </c:pt>
                <c:pt idx="142">
                  <c:v>12408</c:v>
                </c:pt>
                <c:pt idx="143">
                  <c:v>9195</c:v>
                </c:pt>
                <c:pt idx="144">
                  <c:v>11075</c:v>
                </c:pt>
                <c:pt idx="145">
                  <c:v>12064</c:v>
                </c:pt>
                <c:pt idx="146">
                  <c:v>12982</c:v>
                </c:pt>
                <c:pt idx="147">
                  <c:v>12630</c:v>
                </c:pt>
                <c:pt idx="148">
                  <c:v>12209</c:v>
                </c:pt>
                <c:pt idx="149">
                  <c:v>10540</c:v>
                </c:pt>
                <c:pt idx="150">
                  <c:v>8327</c:v>
                </c:pt>
                <c:pt idx="151">
                  <c:v>8687</c:v>
                </c:pt>
                <c:pt idx="152">
                  <c:v>9976</c:v>
                </c:pt>
                <c:pt idx="153">
                  <c:v>10802</c:v>
                </c:pt>
                <c:pt idx="154">
                  <c:v>11220</c:v>
                </c:pt>
                <c:pt idx="155">
                  <c:v>8173</c:v>
                </c:pt>
                <c:pt idx="156">
                  <c:v>9672</c:v>
                </c:pt>
                <c:pt idx="157" formatCode="General">
                  <c:v>10072</c:v>
                </c:pt>
                <c:pt idx="158" formatCode="General">
                  <c:v>10280</c:v>
                </c:pt>
                <c:pt idx="159" formatCode="General">
                  <c:v>10203</c:v>
                </c:pt>
                <c:pt idx="160" formatCode="General">
                  <c:v>9688</c:v>
                </c:pt>
                <c:pt idx="161" formatCode="General">
                  <c:v>8539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46-4DCE-B9C5-A8853E22145D}"/>
            </c:ext>
          </c:extLst>
        </c:ser>
        <c:ser>
          <c:idx val="7"/>
          <c:order val="5"/>
          <c:tx>
            <c:strRef>
              <c:f>'[aktivointiaste ja palvelujen piirissä olevat.xlsx]Taul1'!$I$4</c:f>
              <c:strCache>
                <c:ptCount val="1"/>
                <c:pt idx="0">
                  <c:v>Vuorotteluvapaasijaiset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olevat.xlsx]Taul1'!$I$5:$I$166</c:f>
              <c:numCache>
                <c:formatCode>#,##0</c:formatCode>
                <c:ptCount val="162"/>
                <c:pt idx="0">
                  <c:v>4942</c:v>
                </c:pt>
                <c:pt idx="1">
                  <c:v>5117</c:v>
                </c:pt>
                <c:pt idx="2">
                  <c:v>5390</c:v>
                </c:pt>
                <c:pt idx="3">
                  <c:v>5674</c:v>
                </c:pt>
                <c:pt idx="4">
                  <c:v>6346</c:v>
                </c:pt>
                <c:pt idx="5">
                  <c:v>6713</c:v>
                </c:pt>
                <c:pt idx="6">
                  <c:v>6465</c:v>
                </c:pt>
                <c:pt idx="7">
                  <c:v>6993</c:v>
                </c:pt>
                <c:pt idx="8">
                  <c:v>6695</c:v>
                </c:pt>
                <c:pt idx="9">
                  <c:v>6420</c:v>
                </c:pt>
                <c:pt idx="10">
                  <c:v>6253</c:v>
                </c:pt>
                <c:pt idx="11">
                  <c:v>5686</c:v>
                </c:pt>
                <c:pt idx="12">
                  <c:v>5501</c:v>
                </c:pt>
                <c:pt idx="13">
                  <c:v>5658</c:v>
                </c:pt>
                <c:pt idx="14">
                  <c:v>5963</c:v>
                </c:pt>
                <c:pt idx="15">
                  <c:v>6382</c:v>
                </c:pt>
                <c:pt idx="16">
                  <c:v>7090</c:v>
                </c:pt>
                <c:pt idx="17">
                  <c:v>7609</c:v>
                </c:pt>
                <c:pt idx="18">
                  <c:v>7423</c:v>
                </c:pt>
                <c:pt idx="19">
                  <c:v>7919</c:v>
                </c:pt>
                <c:pt idx="20">
                  <c:v>7462</c:v>
                </c:pt>
                <c:pt idx="21">
                  <c:v>7093</c:v>
                </c:pt>
                <c:pt idx="22">
                  <c:v>6816</c:v>
                </c:pt>
                <c:pt idx="23">
                  <c:v>6129</c:v>
                </c:pt>
                <c:pt idx="24">
                  <c:v>5848</c:v>
                </c:pt>
                <c:pt idx="25">
                  <c:v>6073</c:v>
                </c:pt>
                <c:pt idx="26">
                  <c:v>6454</c:v>
                </c:pt>
                <c:pt idx="27">
                  <c:v>6914</c:v>
                </c:pt>
                <c:pt idx="28">
                  <c:v>7684</c:v>
                </c:pt>
                <c:pt idx="29">
                  <c:v>8432</c:v>
                </c:pt>
                <c:pt idx="30">
                  <c:v>8144</c:v>
                </c:pt>
                <c:pt idx="31">
                  <c:v>8705</c:v>
                </c:pt>
                <c:pt idx="32">
                  <c:v>8025</c:v>
                </c:pt>
                <c:pt idx="33">
                  <c:v>7548</c:v>
                </c:pt>
                <c:pt idx="34">
                  <c:v>7126</c:v>
                </c:pt>
                <c:pt idx="35">
                  <c:v>6260</c:v>
                </c:pt>
                <c:pt idx="36">
                  <c:v>5471</c:v>
                </c:pt>
                <c:pt idx="37">
                  <c:v>5585</c:v>
                </c:pt>
                <c:pt idx="38">
                  <c:v>5862</c:v>
                </c:pt>
                <c:pt idx="39">
                  <c:v>6043</c:v>
                </c:pt>
                <c:pt idx="40">
                  <c:v>6508</c:v>
                </c:pt>
                <c:pt idx="41">
                  <c:v>6856</c:v>
                </c:pt>
                <c:pt idx="42">
                  <c:v>6478</c:v>
                </c:pt>
                <c:pt idx="43">
                  <c:v>6870</c:v>
                </c:pt>
                <c:pt idx="44">
                  <c:v>6304</c:v>
                </c:pt>
                <c:pt idx="45">
                  <c:v>6083</c:v>
                </c:pt>
                <c:pt idx="46">
                  <c:v>5844</c:v>
                </c:pt>
                <c:pt idx="47">
                  <c:v>5422</c:v>
                </c:pt>
                <c:pt idx="48">
                  <c:v>5190</c:v>
                </c:pt>
                <c:pt idx="49">
                  <c:v>5280</c:v>
                </c:pt>
                <c:pt idx="50">
                  <c:v>5531</c:v>
                </c:pt>
                <c:pt idx="51">
                  <c:v>5824</c:v>
                </c:pt>
                <c:pt idx="52">
                  <c:v>6386</c:v>
                </c:pt>
                <c:pt idx="53">
                  <c:v>6701</c:v>
                </c:pt>
                <c:pt idx="54">
                  <c:v>6334</c:v>
                </c:pt>
                <c:pt idx="55">
                  <c:v>6916</c:v>
                </c:pt>
                <c:pt idx="56">
                  <c:v>6576</c:v>
                </c:pt>
                <c:pt idx="57">
                  <c:v>6400</c:v>
                </c:pt>
                <c:pt idx="58">
                  <c:v>6093</c:v>
                </c:pt>
                <c:pt idx="59">
                  <c:v>5640</c:v>
                </c:pt>
                <c:pt idx="60">
                  <c:v>5056</c:v>
                </c:pt>
                <c:pt idx="61">
                  <c:v>5174</c:v>
                </c:pt>
                <c:pt idx="62">
                  <c:v>5459</c:v>
                </c:pt>
                <c:pt idx="63">
                  <c:v>5722</c:v>
                </c:pt>
                <c:pt idx="64">
                  <c:v>6530</c:v>
                </c:pt>
                <c:pt idx="65">
                  <c:v>7040</c:v>
                </c:pt>
                <c:pt idx="66">
                  <c:v>6839</c:v>
                </c:pt>
                <c:pt idx="67">
                  <c:v>7644</c:v>
                </c:pt>
                <c:pt idx="68">
                  <c:v>7226</c:v>
                </c:pt>
                <c:pt idx="69">
                  <c:v>6815</c:v>
                </c:pt>
                <c:pt idx="70">
                  <c:v>6629</c:v>
                </c:pt>
                <c:pt idx="71">
                  <c:v>6515</c:v>
                </c:pt>
                <c:pt idx="72">
                  <c:v>6380</c:v>
                </c:pt>
                <c:pt idx="73">
                  <c:v>6447</c:v>
                </c:pt>
                <c:pt idx="74">
                  <c:v>6711</c:v>
                </c:pt>
                <c:pt idx="75">
                  <c:v>7794</c:v>
                </c:pt>
                <c:pt idx="76">
                  <c:v>8345</c:v>
                </c:pt>
                <c:pt idx="77">
                  <c:v>8641</c:v>
                </c:pt>
                <c:pt idx="78">
                  <c:v>7999</c:v>
                </c:pt>
                <c:pt idx="79">
                  <c:v>8153</c:v>
                </c:pt>
                <c:pt idx="80">
                  <c:v>7317</c:v>
                </c:pt>
                <c:pt idx="81">
                  <c:v>6621</c:v>
                </c:pt>
                <c:pt idx="82">
                  <c:v>6269</c:v>
                </c:pt>
                <c:pt idx="83">
                  <c:v>5739</c:v>
                </c:pt>
                <c:pt idx="84">
                  <c:v>5449</c:v>
                </c:pt>
                <c:pt idx="85">
                  <c:v>5482</c:v>
                </c:pt>
                <c:pt idx="86">
                  <c:v>5684</c:v>
                </c:pt>
                <c:pt idx="87">
                  <c:v>6072</c:v>
                </c:pt>
                <c:pt idx="88">
                  <c:v>6495</c:v>
                </c:pt>
                <c:pt idx="89">
                  <c:v>6754</c:v>
                </c:pt>
                <c:pt idx="90">
                  <c:v>6339</c:v>
                </c:pt>
                <c:pt idx="91">
                  <c:v>6546</c:v>
                </c:pt>
                <c:pt idx="92">
                  <c:v>5884</c:v>
                </c:pt>
                <c:pt idx="93">
                  <c:v>5430</c:v>
                </c:pt>
                <c:pt idx="94">
                  <c:v>5182</c:v>
                </c:pt>
                <c:pt idx="95">
                  <c:v>4960</c:v>
                </c:pt>
                <c:pt idx="96">
                  <c:v>4766</c:v>
                </c:pt>
                <c:pt idx="97">
                  <c:v>4822</c:v>
                </c:pt>
                <c:pt idx="98">
                  <c:v>4996</c:v>
                </c:pt>
                <c:pt idx="99">
                  <c:v>5204</c:v>
                </c:pt>
                <c:pt idx="100">
                  <c:v>5805</c:v>
                </c:pt>
                <c:pt idx="101">
                  <c:v>6271</c:v>
                </c:pt>
                <c:pt idx="102">
                  <c:v>6133</c:v>
                </c:pt>
                <c:pt idx="103">
                  <c:v>6643</c:v>
                </c:pt>
                <c:pt idx="104">
                  <c:v>6074</c:v>
                </c:pt>
                <c:pt idx="105">
                  <c:v>5753</c:v>
                </c:pt>
                <c:pt idx="106">
                  <c:v>5547</c:v>
                </c:pt>
                <c:pt idx="107">
                  <c:v>5706</c:v>
                </c:pt>
                <c:pt idx="108">
                  <c:v>5284</c:v>
                </c:pt>
                <c:pt idx="109">
                  <c:v>5232</c:v>
                </c:pt>
                <c:pt idx="110">
                  <c:v>5266</c:v>
                </c:pt>
                <c:pt idx="111">
                  <c:v>5418</c:v>
                </c:pt>
                <c:pt idx="112">
                  <c:v>5911</c:v>
                </c:pt>
                <c:pt idx="113">
                  <c:v>6258</c:v>
                </c:pt>
                <c:pt idx="114">
                  <c:v>5937</c:v>
                </c:pt>
                <c:pt idx="115">
                  <c:v>5964</c:v>
                </c:pt>
                <c:pt idx="116">
                  <c:v>5506</c:v>
                </c:pt>
                <c:pt idx="117">
                  <c:v>5105</c:v>
                </c:pt>
                <c:pt idx="118">
                  <c:v>4865</c:v>
                </c:pt>
                <c:pt idx="119">
                  <c:v>4795</c:v>
                </c:pt>
                <c:pt idx="120">
                  <c:v>4797</c:v>
                </c:pt>
                <c:pt idx="121">
                  <c:v>4968</c:v>
                </c:pt>
                <c:pt idx="122">
                  <c:v>6184</c:v>
                </c:pt>
                <c:pt idx="123">
                  <c:v>6196</c:v>
                </c:pt>
                <c:pt idx="124">
                  <c:v>6496</c:v>
                </c:pt>
                <c:pt idx="125">
                  <c:v>6483</c:v>
                </c:pt>
                <c:pt idx="126">
                  <c:v>5947</c:v>
                </c:pt>
                <c:pt idx="127">
                  <c:v>5647</c:v>
                </c:pt>
                <c:pt idx="128">
                  <c:v>4856</c:v>
                </c:pt>
                <c:pt idx="129">
                  <c:v>4259</c:v>
                </c:pt>
                <c:pt idx="130">
                  <c:v>4060</c:v>
                </c:pt>
                <c:pt idx="131">
                  <c:v>3717</c:v>
                </c:pt>
                <c:pt idx="132">
                  <c:v>3395</c:v>
                </c:pt>
                <c:pt idx="133">
                  <c:v>3335</c:v>
                </c:pt>
                <c:pt idx="134">
                  <c:v>3206</c:v>
                </c:pt>
                <c:pt idx="135">
                  <c:v>3557</c:v>
                </c:pt>
                <c:pt idx="136">
                  <c:v>3909</c:v>
                </c:pt>
                <c:pt idx="137">
                  <c:v>4007</c:v>
                </c:pt>
                <c:pt idx="138">
                  <c:v>3887</c:v>
                </c:pt>
                <c:pt idx="139">
                  <c:v>3960</c:v>
                </c:pt>
                <c:pt idx="140">
                  <c:v>3657</c:v>
                </c:pt>
                <c:pt idx="141">
                  <c:v>3255</c:v>
                </c:pt>
                <c:pt idx="142">
                  <c:v>3158</c:v>
                </c:pt>
                <c:pt idx="143">
                  <c:v>3077</c:v>
                </c:pt>
                <c:pt idx="144">
                  <c:v>2928</c:v>
                </c:pt>
                <c:pt idx="145">
                  <c:v>2885</c:v>
                </c:pt>
                <c:pt idx="146">
                  <c:v>2929</c:v>
                </c:pt>
                <c:pt idx="147">
                  <c:v>3058</c:v>
                </c:pt>
                <c:pt idx="148">
                  <c:v>3278</c:v>
                </c:pt>
                <c:pt idx="149">
                  <c:v>3457</c:v>
                </c:pt>
                <c:pt idx="150">
                  <c:v>3390</c:v>
                </c:pt>
                <c:pt idx="151">
                  <c:v>3529</c:v>
                </c:pt>
                <c:pt idx="152">
                  <c:v>3455</c:v>
                </c:pt>
                <c:pt idx="153">
                  <c:v>3217</c:v>
                </c:pt>
                <c:pt idx="154">
                  <c:v>3146</c:v>
                </c:pt>
                <c:pt idx="155">
                  <c:v>2995</c:v>
                </c:pt>
                <c:pt idx="156">
                  <c:v>2999</c:v>
                </c:pt>
                <c:pt idx="157" formatCode="General">
                  <c:v>3017</c:v>
                </c:pt>
                <c:pt idx="158" formatCode="General">
                  <c:v>3082</c:v>
                </c:pt>
                <c:pt idx="159" formatCode="General">
                  <c:v>3220</c:v>
                </c:pt>
                <c:pt idx="160" formatCode="General">
                  <c:v>3429</c:v>
                </c:pt>
                <c:pt idx="161" formatCode="General">
                  <c:v>3565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A46-4DCE-B9C5-A8853E22145D}"/>
            </c:ext>
          </c:extLst>
        </c:ser>
        <c:ser>
          <c:idx val="8"/>
          <c:order val="6"/>
          <c:tx>
            <c:strRef>
              <c:f>'[aktivointiaste ja palvelujen piirissä olevat.xlsx]Taul1'!$J$4</c:f>
              <c:strCache>
                <c:ptCount val="1"/>
                <c:pt idx="0">
                  <c:v>Kuntouttava työtoiminta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olevat.xlsx]Taul1'!$J$5:$J$166</c:f>
              <c:numCache>
                <c:formatCode>#,##0</c:formatCode>
                <c:ptCount val="162"/>
                <c:pt idx="0">
                  <c:v>3133</c:v>
                </c:pt>
                <c:pt idx="1">
                  <c:v>3363</c:v>
                </c:pt>
                <c:pt idx="2">
                  <c:v>3590</c:v>
                </c:pt>
                <c:pt idx="3">
                  <c:v>3685</c:v>
                </c:pt>
                <c:pt idx="4">
                  <c:v>4024</c:v>
                </c:pt>
                <c:pt idx="5">
                  <c:v>3870</c:v>
                </c:pt>
                <c:pt idx="6">
                  <c:v>3626</c:v>
                </c:pt>
                <c:pt idx="7">
                  <c:v>3858</c:v>
                </c:pt>
                <c:pt idx="8">
                  <c:v>4198</c:v>
                </c:pt>
                <c:pt idx="9">
                  <c:v>4565</c:v>
                </c:pt>
                <c:pt idx="10">
                  <c:v>4719</c:v>
                </c:pt>
                <c:pt idx="11">
                  <c:v>4412</c:v>
                </c:pt>
                <c:pt idx="12">
                  <c:v>4512</c:v>
                </c:pt>
                <c:pt idx="13">
                  <c:v>4724</c:v>
                </c:pt>
                <c:pt idx="14">
                  <c:v>4947</c:v>
                </c:pt>
                <c:pt idx="15">
                  <c:v>5051</c:v>
                </c:pt>
                <c:pt idx="16">
                  <c:v>5191</c:v>
                </c:pt>
                <c:pt idx="17">
                  <c:v>4854</c:v>
                </c:pt>
                <c:pt idx="18">
                  <c:v>4521</c:v>
                </c:pt>
                <c:pt idx="19">
                  <c:v>4822</c:v>
                </c:pt>
                <c:pt idx="20">
                  <c:v>5168</c:v>
                </c:pt>
                <c:pt idx="21">
                  <c:v>5440</c:v>
                </c:pt>
                <c:pt idx="22">
                  <c:v>5605</c:v>
                </c:pt>
                <c:pt idx="23">
                  <c:v>5267</c:v>
                </c:pt>
                <c:pt idx="24">
                  <c:v>5358</c:v>
                </c:pt>
                <c:pt idx="25">
                  <c:v>5564</c:v>
                </c:pt>
                <c:pt idx="26">
                  <c:v>5781</c:v>
                </c:pt>
                <c:pt idx="27">
                  <c:v>5873</c:v>
                </c:pt>
                <c:pt idx="28">
                  <c:v>5954</c:v>
                </c:pt>
                <c:pt idx="29">
                  <c:v>5438</c:v>
                </c:pt>
                <c:pt idx="30">
                  <c:v>5068</c:v>
                </c:pt>
                <c:pt idx="31">
                  <c:v>5484</c:v>
                </c:pt>
                <c:pt idx="32">
                  <c:v>5878</c:v>
                </c:pt>
                <c:pt idx="33">
                  <c:v>6082</c:v>
                </c:pt>
                <c:pt idx="34">
                  <c:v>6167</c:v>
                </c:pt>
                <c:pt idx="35">
                  <c:v>5798</c:v>
                </c:pt>
                <c:pt idx="36">
                  <c:v>5822</c:v>
                </c:pt>
                <c:pt idx="37">
                  <c:v>6080</c:v>
                </c:pt>
                <c:pt idx="38">
                  <c:v>6428</c:v>
                </c:pt>
                <c:pt idx="39">
                  <c:v>6511</c:v>
                </c:pt>
                <c:pt idx="40">
                  <c:v>6628</c:v>
                </c:pt>
                <c:pt idx="41">
                  <c:v>6066</c:v>
                </c:pt>
                <c:pt idx="42">
                  <c:v>5609</c:v>
                </c:pt>
                <c:pt idx="43">
                  <c:v>6094</c:v>
                </c:pt>
                <c:pt idx="44">
                  <c:v>6572</c:v>
                </c:pt>
                <c:pt idx="45">
                  <c:v>6928</c:v>
                </c:pt>
                <c:pt idx="46">
                  <c:v>7193</c:v>
                </c:pt>
                <c:pt idx="47">
                  <c:v>6824</c:v>
                </c:pt>
                <c:pt idx="48">
                  <c:v>7062</c:v>
                </c:pt>
                <c:pt idx="49">
                  <c:v>7403</c:v>
                </c:pt>
                <c:pt idx="50">
                  <c:v>7922</c:v>
                </c:pt>
                <c:pt idx="51">
                  <c:v>8084</c:v>
                </c:pt>
                <c:pt idx="52">
                  <c:v>8288</c:v>
                </c:pt>
                <c:pt idx="53">
                  <c:v>7617</c:v>
                </c:pt>
                <c:pt idx="54">
                  <c:v>6935</c:v>
                </c:pt>
                <c:pt idx="55">
                  <c:v>7807</c:v>
                </c:pt>
                <c:pt idx="56">
                  <c:v>8419</c:v>
                </c:pt>
                <c:pt idx="57">
                  <c:v>8759</c:v>
                </c:pt>
                <c:pt idx="58">
                  <c:v>9177</c:v>
                </c:pt>
                <c:pt idx="59">
                  <c:v>8577</c:v>
                </c:pt>
                <c:pt idx="60">
                  <c:v>8875</c:v>
                </c:pt>
                <c:pt idx="61">
                  <c:v>9167</c:v>
                </c:pt>
                <c:pt idx="62">
                  <c:v>9528</c:v>
                </c:pt>
                <c:pt idx="63">
                  <c:v>9468</c:v>
                </c:pt>
                <c:pt idx="64">
                  <c:v>9624</c:v>
                </c:pt>
                <c:pt idx="65">
                  <c:v>8674</c:v>
                </c:pt>
                <c:pt idx="66">
                  <c:v>7621</c:v>
                </c:pt>
                <c:pt idx="67">
                  <c:v>8658</c:v>
                </c:pt>
                <c:pt idx="68">
                  <c:v>9271</c:v>
                </c:pt>
                <c:pt idx="69">
                  <c:v>9745</c:v>
                </c:pt>
                <c:pt idx="70">
                  <c:v>9978</c:v>
                </c:pt>
                <c:pt idx="71">
                  <c:v>9287</c:v>
                </c:pt>
                <c:pt idx="72">
                  <c:v>9721</c:v>
                </c:pt>
                <c:pt idx="73">
                  <c:v>10017</c:v>
                </c:pt>
                <c:pt idx="74">
                  <c:v>10511</c:v>
                </c:pt>
                <c:pt idx="75">
                  <c:v>10575</c:v>
                </c:pt>
                <c:pt idx="76">
                  <c:v>10644</c:v>
                </c:pt>
                <c:pt idx="77">
                  <c:v>9406</c:v>
                </c:pt>
                <c:pt idx="78">
                  <c:v>8521</c:v>
                </c:pt>
                <c:pt idx="79">
                  <c:v>9680</c:v>
                </c:pt>
                <c:pt idx="80">
                  <c:v>10459</c:v>
                </c:pt>
                <c:pt idx="81">
                  <c:v>11093</c:v>
                </c:pt>
                <c:pt idx="82">
                  <c:v>11444</c:v>
                </c:pt>
                <c:pt idx="83">
                  <c:v>10502</c:v>
                </c:pt>
                <c:pt idx="84">
                  <c:v>9398</c:v>
                </c:pt>
                <c:pt idx="85">
                  <c:v>10559</c:v>
                </c:pt>
                <c:pt idx="86">
                  <c:v>11511</c:v>
                </c:pt>
                <c:pt idx="87">
                  <c:v>11970</c:v>
                </c:pt>
                <c:pt idx="88">
                  <c:v>12239</c:v>
                </c:pt>
                <c:pt idx="89">
                  <c:v>10841</c:v>
                </c:pt>
                <c:pt idx="90">
                  <c:v>9238</c:v>
                </c:pt>
                <c:pt idx="91">
                  <c:v>10838</c:v>
                </c:pt>
                <c:pt idx="92">
                  <c:v>12178</c:v>
                </c:pt>
                <c:pt idx="93">
                  <c:v>13206</c:v>
                </c:pt>
                <c:pt idx="94">
                  <c:v>13600</c:v>
                </c:pt>
                <c:pt idx="95">
                  <c:v>12012</c:v>
                </c:pt>
                <c:pt idx="96">
                  <c:v>13161</c:v>
                </c:pt>
                <c:pt idx="97">
                  <c:v>13808</c:v>
                </c:pt>
                <c:pt idx="98">
                  <c:v>14985</c:v>
                </c:pt>
                <c:pt idx="99">
                  <c:v>15182</c:v>
                </c:pt>
                <c:pt idx="100">
                  <c:v>15253</c:v>
                </c:pt>
                <c:pt idx="101">
                  <c:v>12673</c:v>
                </c:pt>
                <c:pt idx="102">
                  <c:v>11564</c:v>
                </c:pt>
                <c:pt idx="103">
                  <c:v>13610</c:v>
                </c:pt>
                <c:pt idx="104">
                  <c:v>15410</c:v>
                </c:pt>
                <c:pt idx="105">
                  <c:v>16760</c:v>
                </c:pt>
                <c:pt idx="106">
                  <c:v>17604</c:v>
                </c:pt>
                <c:pt idx="107">
                  <c:v>15713</c:v>
                </c:pt>
                <c:pt idx="108">
                  <c:v>16941</c:v>
                </c:pt>
                <c:pt idx="109">
                  <c:v>17791</c:v>
                </c:pt>
                <c:pt idx="110">
                  <c:v>19164</c:v>
                </c:pt>
                <c:pt idx="111">
                  <c:v>19497</c:v>
                </c:pt>
                <c:pt idx="112">
                  <c:v>19430</c:v>
                </c:pt>
                <c:pt idx="113">
                  <c:v>16620</c:v>
                </c:pt>
                <c:pt idx="114">
                  <c:v>14784</c:v>
                </c:pt>
                <c:pt idx="115">
                  <c:v>17635</c:v>
                </c:pt>
                <c:pt idx="116">
                  <c:v>19543</c:v>
                </c:pt>
                <c:pt idx="117">
                  <c:v>20937</c:v>
                </c:pt>
                <c:pt idx="118">
                  <c:v>21917</c:v>
                </c:pt>
                <c:pt idx="119">
                  <c:v>19523</c:v>
                </c:pt>
                <c:pt idx="120">
                  <c:v>20808</c:v>
                </c:pt>
                <c:pt idx="121">
                  <c:v>21672</c:v>
                </c:pt>
                <c:pt idx="122">
                  <c:v>22909</c:v>
                </c:pt>
                <c:pt idx="123">
                  <c:v>23024</c:v>
                </c:pt>
                <c:pt idx="124">
                  <c:v>22778</c:v>
                </c:pt>
                <c:pt idx="125">
                  <c:v>20052</c:v>
                </c:pt>
                <c:pt idx="126">
                  <c:v>17656</c:v>
                </c:pt>
                <c:pt idx="127">
                  <c:v>20242</c:v>
                </c:pt>
                <c:pt idx="128">
                  <c:v>21952</c:v>
                </c:pt>
                <c:pt idx="129">
                  <c:v>23241</c:v>
                </c:pt>
                <c:pt idx="130">
                  <c:v>23735</c:v>
                </c:pt>
                <c:pt idx="131">
                  <c:v>21025</c:v>
                </c:pt>
                <c:pt idx="132">
                  <c:v>22474</c:v>
                </c:pt>
                <c:pt idx="133">
                  <c:v>23260</c:v>
                </c:pt>
                <c:pt idx="134">
                  <c:v>24362</c:v>
                </c:pt>
                <c:pt idx="135">
                  <c:v>24008</c:v>
                </c:pt>
                <c:pt idx="136">
                  <c:v>23658</c:v>
                </c:pt>
                <c:pt idx="137">
                  <c:v>20933</c:v>
                </c:pt>
                <c:pt idx="138">
                  <c:v>18676</c:v>
                </c:pt>
                <c:pt idx="139">
                  <c:v>20532</c:v>
                </c:pt>
                <c:pt idx="140">
                  <c:v>22036</c:v>
                </c:pt>
                <c:pt idx="141">
                  <c:v>23484</c:v>
                </c:pt>
                <c:pt idx="142">
                  <c:v>24268</c:v>
                </c:pt>
                <c:pt idx="143">
                  <c:v>21810</c:v>
                </c:pt>
                <c:pt idx="144">
                  <c:v>23271</c:v>
                </c:pt>
                <c:pt idx="145">
                  <c:v>24705</c:v>
                </c:pt>
                <c:pt idx="146">
                  <c:v>26395</c:v>
                </c:pt>
                <c:pt idx="147">
                  <c:v>26263</c:v>
                </c:pt>
                <c:pt idx="148">
                  <c:v>26276</c:v>
                </c:pt>
                <c:pt idx="149">
                  <c:v>23673</c:v>
                </c:pt>
                <c:pt idx="150">
                  <c:v>22113</c:v>
                </c:pt>
                <c:pt idx="151">
                  <c:v>24130</c:v>
                </c:pt>
                <c:pt idx="152">
                  <c:v>25472</c:v>
                </c:pt>
                <c:pt idx="153">
                  <c:v>26572</c:v>
                </c:pt>
                <c:pt idx="154">
                  <c:v>27059</c:v>
                </c:pt>
                <c:pt idx="155">
                  <c:v>24037</c:v>
                </c:pt>
                <c:pt idx="156">
                  <c:v>25081</c:v>
                </c:pt>
                <c:pt idx="157" formatCode="General">
                  <c:v>25915</c:v>
                </c:pt>
                <c:pt idx="158" formatCode="General">
                  <c:v>26676</c:v>
                </c:pt>
                <c:pt idx="159" formatCode="General">
                  <c:v>26364</c:v>
                </c:pt>
                <c:pt idx="160" formatCode="General">
                  <c:v>25839</c:v>
                </c:pt>
                <c:pt idx="161" formatCode="General">
                  <c:v>23424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A46-4DCE-B9C5-A8853E22145D}"/>
            </c:ext>
          </c:extLst>
        </c:ser>
        <c:ser>
          <c:idx val="9"/>
          <c:order val="7"/>
          <c:tx>
            <c:strRef>
              <c:f>'[aktivointiaste ja palvelujen piirissä olevat.xlsx]Taul1'!$K$4</c:f>
              <c:strCache>
                <c:ptCount val="1"/>
                <c:pt idx="0">
                  <c:v>Omaehtoinen opiskelu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'[aktivointiaste ja palvelujen piirissä olevat.xlsx]Taul1'!$A$5:$A$166</c:f>
              <c:strCache>
                <c:ptCount val="162"/>
                <c:pt idx="0">
                  <c:v>2006 Tammikuu</c:v>
                </c:pt>
                <c:pt idx="1">
                  <c:v>2006 Helmikuu</c:v>
                </c:pt>
                <c:pt idx="2">
                  <c:v>2006 Maaliskuu</c:v>
                </c:pt>
                <c:pt idx="3">
                  <c:v>2006 Huhtikuu</c:v>
                </c:pt>
                <c:pt idx="4">
                  <c:v>2006 Toukokuu</c:v>
                </c:pt>
                <c:pt idx="5">
                  <c:v>2006 Kesäkuu</c:v>
                </c:pt>
                <c:pt idx="6">
                  <c:v>2006 Heinäkuu</c:v>
                </c:pt>
                <c:pt idx="7">
                  <c:v>2006 Elokuu</c:v>
                </c:pt>
                <c:pt idx="8">
                  <c:v>2006 Syyskuu</c:v>
                </c:pt>
                <c:pt idx="9">
                  <c:v>2006 Lokakuu</c:v>
                </c:pt>
                <c:pt idx="10">
                  <c:v>2006 Marraskuu</c:v>
                </c:pt>
                <c:pt idx="11">
                  <c:v>2006 Joulukuu</c:v>
                </c:pt>
                <c:pt idx="12">
                  <c:v>2007 Tammikuu</c:v>
                </c:pt>
                <c:pt idx="13">
                  <c:v>2007 Helmikuu</c:v>
                </c:pt>
                <c:pt idx="14">
                  <c:v>2007 Maaliskuu</c:v>
                </c:pt>
                <c:pt idx="15">
                  <c:v>2007 Huhtikuu</c:v>
                </c:pt>
                <c:pt idx="16">
                  <c:v>2007 Toukokuu</c:v>
                </c:pt>
                <c:pt idx="17">
                  <c:v>2007 Kesäkuu</c:v>
                </c:pt>
                <c:pt idx="18">
                  <c:v>2007 Heinäkuu</c:v>
                </c:pt>
                <c:pt idx="19">
                  <c:v>2007 Elokuu</c:v>
                </c:pt>
                <c:pt idx="20">
                  <c:v>2007 Syyskuu</c:v>
                </c:pt>
                <c:pt idx="21">
                  <c:v>2007 Lokakuu</c:v>
                </c:pt>
                <c:pt idx="22">
                  <c:v>2007 Marraskuu</c:v>
                </c:pt>
                <c:pt idx="23">
                  <c:v>2007 Joulukuu</c:v>
                </c:pt>
                <c:pt idx="24">
                  <c:v>2008 Tammikuu</c:v>
                </c:pt>
                <c:pt idx="25">
                  <c:v>2008 Helmikuu</c:v>
                </c:pt>
                <c:pt idx="26">
                  <c:v>2008 Maaliskuu</c:v>
                </c:pt>
                <c:pt idx="27">
                  <c:v>2008 Huhtikuu</c:v>
                </c:pt>
                <c:pt idx="28">
                  <c:v>2008 Toukokuu</c:v>
                </c:pt>
                <c:pt idx="29">
                  <c:v>2008 Kesäkuu</c:v>
                </c:pt>
                <c:pt idx="30">
                  <c:v>2008 Heinäkuu</c:v>
                </c:pt>
                <c:pt idx="31">
                  <c:v>2008 Elokuu</c:v>
                </c:pt>
                <c:pt idx="32">
                  <c:v>2008 Syyskuu</c:v>
                </c:pt>
                <c:pt idx="33">
                  <c:v>2008 Lokakuu</c:v>
                </c:pt>
                <c:pt idx="34">
                  <c:v>2008 Marraskuu</c:v>
                </c:pt>
                <c:pt idx="35">
                  <c:v>2008 Joulukuu</c:v>
                </c:pt>
                <c:pt idx="36">
                  <c:v>2009 Tammikuu</c:v>
                </c:pt>
                <c:pt idx="37">
                  <c:v>2009 Helmikuu</c:v>
                </c:pt>
                <c:pt idx="38">
                  <c:v>2009 Maaliskuu</c:v>
                </c:pt>
                <c:pt idx="39">
                  <c:v>2009 Huhtikuu</c:v>
                </c:pt>
                <c:pt idx="40">
                  <c:v>2009 Toukokuu</c:v>
                </c:pt>
                <c:pt idx="41">
                  <c:v>2009 Kesäkuu</c:v>
                </c:pt>
                <c:pt idx="42">
                  <c:v>2009 Heinäkuu</c:v>
                </c:pt>
                <c:pt idx="43">
                  <c:v>2009 Elokuu</c:v>
                </c:pt>
                <c:pt idx="44">
                  <c:v>2009 Syyskuu</c:v>
                </c:pt>
                <c:pt idx="45">
                  <c:v>2009 Lokakuu</c:v>
                </c:pt>
                <c:pt idx="46">
                  <c:v>2009 Marraskuu</c:v>
                </c:pt>
                <c:pt idx="47">
                  <c:v>2009 Joulukuu</c:v>
                </c:pt>
                <c:pt idx="48">
                  <c:v>2010 Tammikuu</c:v>
                </c:pt>
                <c:pt idx="49">
                  <c:v>2010 Helmikuu</c:v>
                </c:pt>
                <c:pt idx="50">
                  <c:v>2010 Maaliskuu</c:v>
                </c:pt>
                <c:pt idx="51">
                  <c:v>2010 Huhtikuu</c:v>
                </c:pt>
                <c:pt idx="52">
                  <c:v>2010 Toukokuu</c:v>
                </c:pt>
                <c:pt idx="53">
                  <c:v>2010 Kesäkuu</c:v>
                </c:pt>
                <c:pt idx="54">
                  <c:v>2010 Heinäkuu</c:v>
                </c:pt>
                <c:pt idx="55">
                  <c:v>2010 Elokuu</c:v>
                </c:pt>
                <c:pt idx="56">
                  <c:v>2010 Syyskuu</c:v>
                </c:pt>
                <c:pt idx="57">
                  <c:v>2010 Lokakuu</c:v>
                </c:pt>
                <c:pt idx="58">
                  <c:v>2010 Marraskuu</c:v>
                </c:pt>
                <c:pt idx="59">
                  <c:v>2010 Joulukuu</c:v>
                </c:pt>
                <c:pt idx="60">
                  <c:v>2011 Tammikuu</c:v>
                </c:pt>
                <c:pt idx="61">
                  <c:v>2011 Helmikuu</c:v>
                </c:pt>
                <c:pt idx="62">
                  <c:v>2011 Maaliskuu</c:v>
                </c:pt>
                <c:pt idx="63">
                  <c:v>2011 Huhtikuu</c:v>
                </c:pt>
                <c:pt idx="64">
                  <c:v>2011 Toukokuu</c:v>
                </c:pt>
                <c:pt idx="65">
                  <c:v>2011 Kesäkuu</c:v>
                </c:pt>
                <c:pt idx="66">
                  <c:v>2011 Heinäkuu</c:v>
                </c:pt>
                <c:pt idx="67">
                  <c:v>2011 Elokuu</c:v>
                </c:pt>
                <c:pt idx="68">
                  <c:v>2011 Syyskuu</c:v>
                </c:pt>
                <c:pt idx="69">
                  <c:v>2011 Lokakuu</c:v>
                </c:pt>
                <c:pt idx="70">
                  <c:v>2011 Marraskuu</c:v>
                </c:pt>
                <c:pt idx="71">
                  <c:v>2011 Joulukuu</c:v>
                </c:pt>
                <c:pt idx="72">
                  <c:v>2012 Tammikuu</c:v>
                </c:pt>
                <c:pt idx="73">
                  <c:v>2012 Helmikuu</c:v>
                </c:pt>
                <c:pt idx="74">
                  <c:v>2012 Maaliskuu</c:v>
                </c:pt>
                <c:pt idx="75">
                  <c:v>2012 Huhtikuu</c:v>
                </c:pt>
                <c:pt idx="76">
                  <c:v>2012 Toukokuu</c:v>
                </c:pt>
                <c:pt idx="77">
                  <c:v>2012 Kesäkuu</c:v>
                </c:pt>
                <c:pt idx="78">
                  <c:v>2012 Heinäkuu</c:v>
                </c:pt>
                <c:pt idx="79">
                  <c:v>2012 Elokuu</c:v>
                </c:pt>
                <c:pt idx="80">
                  <c:v>2012 Syyskuu</c:v>
                </c:pt>
                <c:pt idx="81">
                  <c:v>2012 Lokakuu</c:v>
                </c:pt>
                <c:pt idx="82">
                  <c:v>2012 Marraskuu</c:v>
                </c:pt>
                <c:pt idx="83">
                  <c:v>2012 Joulukuu</c:v>
                </c:pt>
                <c:pt idx="84">
                  <c:v>2013 Tammikuu</c:v>
                </c:pt>
                <c:pt idx="85">
                  <c:v>2013 Helmikuu</c:v>
                </c:pt>
                <c:pt idx="86">
                  <c:v>2013 Maaliskuu</c:v>
                </c:pt>
                <c:pt idx="87">
                  <c:v>2013 Huhtikuu</c:v>
                </c:pt>
                <c:pt idx="88">
                  <c:v>2013 Toukokuu</c:v>
                </c:pt>
                <c:pt idx="89">
                  <c:v>2013 Kesäkuu</c:v>
                </c:pt>
                <c:pt idx="90">
                  <c:v>2013 Heinäkuu</c:v>
                </c:pt>
                <c:pt idx="91">
                  <c:v>2013 Elokuu</c:v>
                </c:pt>
                <c:pt idx="92">
                  <c:v>2013 Syyskuu</c:v>
                </c:pt>
                <c:pt idx="93">
                  <c:v>2013 Lokakuu</c:v>
                </c:pt>
                <c:pt idx="94">
                  <c:v>2013 Marraskuu</c:v>
                </c:pt>
                <c:pt idx="95">
                  <c:v>2013 Joulukuu</c:v>
                </c:pt>
                <c:pt idx="96">
                  <c:v>2014 Tammikuu</c:v>
                </c:pt>
                <c:pt idx="97">
                  <c:v>2014 Helmikuu</c:v>
                </c:pt>
                <c:pt idx="98">
                  <c:v>2014 Maaliskuu</c:v>
                </c:pt>
                <c:pt idx="99">
                  <c:v>2014 Huhtikuu</c:v>
                </c:pt>
                <c:pt idx="100">
                  <c:v>2014 Toukokuu</c:v>
                </c:pt>
                <c:pt idx="101">
                  <c:v>2014 Kesäkuu</c:v>
                </c:pt>
                <c:pt idx="102">
                  <c:v>2014 Heinäkuu</c:v>
                </c:pt>
                <c:pt idx="103">
                  <c:v>2014 Elokuu</c:v>
                </c:pt>
                <c:pt idx="104">
                  <c:v>2014 Syyskuu</c:v>
                </c:pt>
                <c:pt idx="105">
                  <c:v>2014 Lokakuu</c:v>
                </c:pt>
                <c:pt idx="106">
                  <c:v>2014 Marraskuu</c:v>
                </c:pt>
                <c:pt idx="107">
                  <c:v>2014 Joulukuu</c:v>
                </c:pt>
                <c:pt idx="108">
                  <c:v>2015 Tammikuu</c:v>
                </c:pt>
                <c:pt idx="109">
                  <c:v>2015 Helmikuu</c:v>
                </c:pt>
                <c:pt idx="110">
                  <c:v>2015 Maaliskuu</c:v>
                </c:pt>
                <c:pt idx="111">
                  <c:v>2015 Huhtikuu</c:v>
                </c:pt>
                <c:pt idx="112">
                  <c:v>2015 Toukokuu</c:v>
                </c:pt>
                <c:pt idx="113">
                  <c:v>2015 Kesäkuu</c:v>
                </c:pt>
                <c:pt idx="114">
                  <c:v>2015 Heinäkuu</c:v>
                </c:pt>
                <c:pt idx="115">
                  <c:v>2015 Elokuu</c:v>
                </c:pt>
                <c:pt idx="116">
                  <c:v>2015 Syyskuu</c:v>
                </c:pt>
                <c:pt idx="117">
                  <c:v>2015 Lokakuu</c:v>
                </c:pt>
                <c:pt idx="118">
                  <c:v>2015 Marraskuu</c:v>
                </c:pt>
                <c:pt idx="119">
                  <c:v>2015 Joulukuu</c:v>
                </c:pt>
                <c:pt idx="120">
                  <c:v>2016 Tammikuu</c:v>
                </c:pt>
                <c:pt idx="121">
                  <c:v>2016 Helmikuu</c:v>
                </c:pt>
                <c:pt idx="122">
                  <c:v>2016 Maaliskuu</c:v>
                </c:pt>
                <c:pt idx="123">
                  <c:v>2016 Huhtikuu</c:v>
                </c:pt>
                <c:pt idx="124">
                  <c:v>2016 Toukokuu</c:v>
                </c:pt>
                <c:pt idx="125">
                  <c:v>2016 Kesäkuu</c:v>
                </c:pt>
                <c:pt idx="126">
                  <c:v>2016 Heinäkuu</c:v>
                </c:pt>
                <c:pt idx="127">
                  <c:v>2016 Elokuu</c:v>
                </c:pt>
                <c:pt idx="128">
                  <c:v>2016 Syyskuu</c:v>
                </c:pt>
                <c:pt idx="129">
                  <c:v>2016 Lokakuu</c:v>
                </c:pt>
                <c:pt idx="130">
                  <c:v>2016 Marraskuu</c:v>
                </c:pt>
                <c:pt idx="131">
                  <c:v>2016 Joulukuu</c:v>
                </c:pt>
                <c:pt idx="132">
                  <c:v>2017 Tammikuu</c:v>
                </c:pt>
                <c:pt idx="133">
                  <c:v>2017 Helmikuu</c:v>
                </c:pt>
                <c:pt idx="134">
                  <c:v>2017 Maaliskuu</c:v>
                </c:pt>
                <c:pt idx="135">
                  <c:v>2017 Huhtikuu</c:v>
                </c:pt>
                <c:pt idx="136">
                  <c:v>2017 Toukokuu</c:v>
                </c:pt>
                <c:pt idx="137">
                  <c:v>2017 Kesäkuu</c:v>
                </c:pt>
                <c:pt idx="138">
                  <c:v>2017 Heinäkuu</c:v>
                </c:pt>
                <c:pt idx="139">
                  <c:v>2017 Elokuu</c:v>
                </c:pt>
                <c:pt idx="140">
                  <c:v>2017 Syyskuu</c:v>
                </c:pt>
                <c:pt idx="141">
                  <c:v>2017 Lokakuu</c:v>
                </c:pt>
                <c:pt idx="142">
                  <c:v>2017 Marraskuu</c:v>
                </c:pt>
                <c:pt idx="143">
                  <c:v>2017 Joulukuu</c:v>
                </c:pt>
                <c:pt idx="144">
                  <c:v>2018 Tammikuu</c:v>
                </c:pt>
                <c:pt idx="145">
                  <c:v>2018 Helmikuu</c:v>
                </c:pt>
                <c:pt idx="146">
                  <c:v>2018 Maaliskuu</c:v>
                </c:pt>
                <c:pt idx="147">
                  <c:v>2018 Huhtikuu</c:v>
                </c:pt>
                <c:pt idx="148">
                  <c:v>2018 Toukokuu</c:v>
                </c:pt>
                <c:pt idx="149">
                  <c:v>2018 Kesäkuu</c:v>
                </c:pt>
                <c:pt idx="150">
                  <c:v>2018 Heinäkuu</c:v>
                </c:pt>
                <c:pt idx="151">
                  <c:v>2018 Elokuu</c:v>
                </c:pt>
                <c:pt idx="152">
                  <c:v>2018 Syyskuu</c:v>
                </c:pt>
                <c:pt idx="153">
                  <c:v>2018 Lokakuu</c:v>
                </c:pt>
                <c:pt idx="154">
                  <c:v>2018 Marraskuu</c:v>
                </c:pt>
                <c:pt idx="155">
                  <c:v>2018 Joulukuu</c:v>
                </c:pt>
                <c:pt idx="156">
                  <c:v>2019 Tammikuu</c:v>
                </c:pt>
                <c:pt idx="157">
                  <c:v>2019 Helmikuu</c:v>
                </c:pt>
                <c:pt idx="158">
                  <c:v>2019 Maaliskuu</c:v>
                </c:pt>
                <c:pt idx="159">
                  <c:v>2019 Huhtikuu</c:v>
                </c:pt>
                <c:pt idx="160">
                  <c:v>2019 Toukokuu</c:v>
                </c:pt>
                <c:pt idx="161">
                  <c:v>2019 Kesäkuu</c:v>
                </c:pt>
              </c:strCache>
            </c:strRef>
          </c:cat>
          <c:val>
            <c:numRef>
              <c:f>'[aktivointiaste ja palvelujen piirissä olevat.xlsx]Taul1'!$K$5:$K$166</c:f>
              <c:numCache>
                <c:formatCode>#,##0</c:formatCode>
                <c:ptCount val="16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2158</c:v>
                </c:pt>
                <c:pt idx="49">
                  <c:v>2587</c:v>
                </c:pt>
                <c:pt idx="50">
                  <c:v>2925</c:v>
                </c:pt>
                <c:pt idx="51">
                  <c:v>3173</c:v>
                </c:pt>
                <c:pt idx="52">
                  <c:v>3283</c:v>
                </c:pt>
                <c:pt idx="53">
                  <c:v>3279</c:v>
                </c:pt>
                <c:pt idx="54">
                  <c:v>3291</c:v>
                </c:pt>
                <c:pt idx="55">
                  <c:v>8133</c:v>
                </c:pt>
                <c:pt idx="56">
                  <c:v>10697</c:v>
                </c:pt>
                <c:pt idx="57">
                  <c:v>11097</c:v>
                </c:pt>
                <c:pt idx="58">
                  <c:v>11372</c:v>
                </c:pt>
                <c:pt idx="59">
                  <c:v>11241</c:v>
                </c:pt>
                <c:pt idx="60">
                  <c:v>13227</c:v>
                </c:pt>
                <c:pt idx="61">
                  <c:v>13555</c:v>
                </c:pt>
                <c:pt idx="62">
                  <c:v>13774</c:v>
                </c:pt>
                <c:pt idx="63">
                  <c:v>13781</c:v>
                </c:pt>
                <c:pt idx="64">
                  <c:v>13150</c:v>
                </c:pt>
                <c:pt idx="65">
                  <c:v>12182</c:v>
                </c:pt>
                <c:pt idx="66">
                  <c:v>12028</c:v>
                </c:pt>
                <c:pt idx="67">
                  <c:v>15844</c:v>
                </c:pt>
                <c:pt idx="68">
                  <c:v>18666</c:v>
                </c:pt>
                <c:pt idx="69">
                  <c:v>18908</c:v>
                </c:pt>
                <c:pt idx="70">
                  <c:v>18945</c:v>
                </c:pt>
                <c:pt idx="71">
                  <c:v>18151</c:v>
                </c:pt>
                <c:pt idx="72">
                  <c:v>19254</c:v>
                </c:pt>
                <c:pt idx="73">
                  <c:v>19432</c:v>
                </c:pt>
                <c:pt idx="74">
                  <c:v>19542</c:v>
                </c:pt>
                <c:pt idx="75">
                  <c:v>19437</c:v>
                </c:pt>
                <c:pt idx="76">
                  <c:v>18841</c:v>
                </c:pt>
                <c:pt idx="77">
                  <c:v>16285</c:v>
                </c:pt>
                <c:pt idx="78">
                  <c:v>16156</c:v>
                </c:pt>
                <c:pt idx="79">
                  <c:v>18111</c:v>
                </c:pt>
                <c:pt idx="80">
                  <c:v>19368</c:v>
                </c:pt>
                <c:pt idx="81">
                  <c:v>19403</c:v>
                </c:pt>
                <c:pt idx="82">
                  <c:v>19513</c:v>
                </c:pt>
                <c:pt idx="83">
                  <c:v>18313</c:v>
                </c:pt>
                <c:pt idx="84">
                  <c:v>19021</c:v>
                </c:pt>
                <c:pt idx="85">
                  <c:v>19189</c:v>
                </c:pt>
                <c:pt idx="86">
                  <c:v>19214</c:v>
                </c:pt>
                <c:pt idx="87">
                  <c:v>19130</c:v>
                </c:pt>
                <c:pt idx="88">
                  <c:v>18681</c:v>
                </c:pt>
                <c:pt idx="89">
                  <c:v>16058</c:v>
                </c:pt>
                <c:pt idx="90">
                  <c:v>15867</c:v>
                </c:pt>
                <c:pt idx="91">
                  <c:v>17751</c:v>
                </c:pt>
                <c:pt idx="92">
                  <c:v>20333</c:v>
                </c:pt>
                <c:pt idx="93">
                  <c:v>20773</c:v>
                </c:pt>
                <c:pt idx="94">
                  <c:v>25442</c:v>
                </c:pt>
                <c:pt idx="95">
                  <c:v>23687</c:v>
                </c:pt>
                <c:pt idx="96">
                  <c:v>26304</c:v>
                </c:pt>
                <c:pt idx="97">
                  <c:v>26687</c:v>
                </c:pt>
                <c:pt idx="98">
                  <c:v>26845</c:v>
                </c:pt>
                <c:pt idx="99">
                  <c:v>26633</c:v>
                </c:pt>
                <c:pt idx="100">
                  <c:v>24429</c:v>
                </c:pt>
                <c:pt idx="101">
                  <c:v>19943</c:v>
                </c:pt>
                <c:pt idx="102">
                  <c:v>19499</c:v>
                </c:pt>
                <c:pt idx="103">
                  <c:v>24296</c:v>
                </c:pt>
                <c:pt idx="104">
                  <c:v>28318</c:v>
                </c:pt>
                <c:pt idx="105">
                  <c:v>29027</c:v>
                </c:pt>
                <c:pt idx="106">
                  <c:v>28910</c:v>
                </c:pt>
                <c:pt idx="107">
                  <c:v>26831</c:v>
                </c:pt>
                <c:pt idx="108">
                  <c:v>30056</c:v>
                </c:pt>
                <c:pt idx="109">
                  <c:v>30443</c:v>
                </c:pt>
                <c:pt idx="110">
                  <c:v>30618</c:v>
                </c:pt>
                <c:pt idx="111">
                  <c:v>30562</c:v>
                </c:pt>
                <c:pt idx="112">
                  <c:v>29104</c:v>
                </c:pt>
                <c:pt idx="113">
                  <c:v>23129</c:v>
                </c:pt>
                <c:pt idx="114">
                  <c:v>22672</c:v>
                </c:pt>
                <c:pt idx="115">
                  <c:v>29162</c:v>
                </c:pt>
                <c:pt idx="116">
                  <c:v>33548</c:v>
                </c:pt>
                <c:pt idx="117">
                  <c:v>34419</c:v>
                </c:pt>
                <c:pt idx="118">
                  <c:v>34463</c:v>
                </c:pt>
                <c:pt idx="119">
                  <c:v>32315</c:v>
                </c:pt>
                <c:pt idx="120">
                  <c:v>35732</c:v>
                </c:pt>
                <c:pt idx="121">
                  <c:v>35996</c:v>
                </c:pt>
                <c:pt idx="122">
                  <c:v>36027</c:v>
                </c:pt>
                <c:pt idx="123">
                  <c:v>35900</c:v>
                </c:pt>
                <c:pt idx="124">
                  <c:v>32966</c:v>
                </c:pt>
                <c:pt idx="125">
                  <c:v>27365</c:v>
                </c:pt>
                <c:pt idx="126">
                  <c:v>26751</c:v>
                </c:pt>
                <c:pt idx="127">
                  <c:v>33362</c:v>
                </c:pt>
                <c:pt idx="128">
                  <c:v>38197</c:v>
                </c:pt>
                <c:pt idx="129">
                  <c:v>38750</c:v>
                </c:pt>
                <c:pt idx="130">
                  <c:v>38677</c:v>
                </c:pt>
                <c:pt idx="131">
                  <c:v>36256</c:v>
                </c:pt>
                <c:pt idx="132">
                  <c:v>39018</c:v>
                </c:pt>
                <c:pt idx="133">
                  <c:v>39509</c:v>
                </c:pt>
                <c:pt idx="134">
                  <c:v>39823</c:v>
                </c:pt>
                <c:pt idx="135">
                  <c:v>39879</c:v>
                </c:pt>
                <c:pt idx="136">
                  <c:v>37731</c:v>
                </c:pt>
                <c:pt idx="137">
                  <c:v>30221</c:v>
                </c:pt>
                <c:pt idx="138">
                  <c:v>29500</c:v>
                </c:pt>
                <c:pt idx="139">
                  <c:v>36743</c:v>
                </c:pt>
                <c:pt idx="140">
                  <c:v>40717</c:v>
                </c:pt>
                <c:pt idx="141">
                  <c:v>41172</c:v>
                </c:pt>
                <c:pt idx="142">
                  <c:v>41104</c:v>
                </c:pt>
                <c:pt idx="143">
                  <c:v>38285</c:v>
                </c:pt>
                <c:pt idx="144">
                  <c:v>40183</c:v>
                </c:pt>
                <c:pt idx="145">
                  <c:v>40875</c:v>
                </c:pt>
                <c:pt idx="146">
                  <c:v>41352</c:v>
                </c:pt>
                <c:pt idx="147">
                  <c:v>41116</c:v>
                </c:pt>
                <c:pt idx="148">
                  <c:v>39742</c:v>
                </c:pt>
                <c:pt idx="149">
                  <c:v>31458</c:v>
                </c:pt>
                <c:pt idx="150">
                  <c:v>30750</c:v>
                </c:pt>
                <c:pt idx="151">
                  <c:v>37190</c:v>
                </c:pt>
                <c:pt idx="152">
                  <c:v>39997</c:v>
                </c:pt>
                <c:pt idx="153">
                  <c:v>40624</c:v>
                </c:pt>
                <c:pt idx="154">
                  <c:v>40868</c:v>
                </c:pt>
                <c:pt idx="155">
                  <c:v>37045</c:v>
                </c:pt>
                <c:pt idx="156">
                  <c:v>39501</c:v>
                </c:pt>
                <c:pt idx="157" formatCode="General">
                  <c:v>40306</c:v>
                </c:pt>
                <c:pt idx="158" formatCode="General">
                  <c:v>40929</c:v>
                </c:pt>
                <c:pt idx="159" formatCode="General">
                  <c:v>40802</c:v>
                </c:pt>
                <c:pt idx="160" formatCode="General">
                  <c:v>37139</c:v>
                </c:pt>
                <c:pt idx="161" formatCode="General">
                  <c:v>30374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A46-4DCE-B9C5-A8853E2214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811557048"/>
        <c:axId val="811561968"/>
        <c:extLst/>
      </c:barChart>
      <c:lineChart>
        <c:grouping val="standard"/>
        <c:varyColors val="0"/>
        <c:ser>
          <c:idx val="10"/>
          <c:order val="9"/>
          <c:tx>
            <c:strRef>
              <c:f>'[aktivointiaste ja palvelujen piirissä olevat.xlsx]Taul1'!$L$4</c:f>
              <c:strCache>
                <c:ptCount val="1"/>
                <c:pt idx="0">
                  <c:v>Aktivointiaste, kausitasoitettu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'[aktivointiaste ja palvelujen piirissä olevat.xlsx]Taul1'!$L$5:$L$166</c:f>
              <c:numCache>
                <c:formatCode>0.0</c:formatCode>
                <c:ptCount val="162"/>
                <c:pt idx="0">
                  <c:v>24.197645576839079</c:v>
                </c:pt>
                <c:pt idx="1">
                  <c:v>24.512908179772914</c:v>
                </c:pt>
                <c:pt idx="2">
                  <c:v>24.795595294937097</c:v>
                </c:pt>
                <c:pt idx="3">
                  <c:v>25.129553376571181</c:v>
                </c:pt>
                <c:pt idx="4">
                  <c:v>25.494424194438231</c:v>
                </c:pt>
                <c:pt idx="5">
                  <c:v>25.65496542483978</c:v>
                </c:pt>
                <c:pt idx="6">
                  <c:v>25.786520155247057</c:v>
                </c:pt>
                <c:pt idx="7">
                  <c:v>26.195222511492215</c:v>
                </c:pt>
                <c:pt idx="8">
                  <c:v>26.804192305295889</c:v>
                </c:pt>
                <c:pt idx="9">
                  <c:v>27.209303423983062</c:v>
                </c:pt>
                <c:pt idx="10">
                  <c:v>27.679678417806699</c:v>
                </c:pt>
                <c:pt idx="11">
                  <c:v>27.923755215321837</c:v>
                </c:pt>
                <c:pt idx="12">
                  <c:v>28.365608622797033</c:v>
                </c:pt>
                <c:pt idx="13">
                  <c:v>28.778582751340867</c:v>
                </c:pt>
                <c:pt idx="14">
                  <c:v>29.109574728829987</c:v>
                </c:pt>
                <c:pt idx="15">
                  <c:v>29.307283073114824</c:v>
                </c:pt>
                <c:pt idx="16">
                  <c:v>29.47972568229526</c:v>
                </c:pt>
                <c:pt idx="17">
                  <c:v>29.270040959480692</c:v>
                </c:pt>
                <c:pt idx="18">
                  <c:v>28.947700310665077</c:v>
                </c:pt>
                <c:pt idx="19">
                  <c:v>28.949816696336889</c:v>
                </c:pt>
                <c:pt idx="20">
                  <c:v>28.877557927899549</c:v>
                </c:pt>
                <c:pt idx="21">
                  <c:v>28.970090400362956</c:v>
                </c:pt>
                <c:pt idx="22">
                  <c:v>28.92058625317291</c:v>
                </c:pt>
                <c:pt idx="23">
                  <c:v>28.795209807656004</c:v>
                </c:pt>
                <c:pt idx="24">
                  <c:v>28.969574187296448</c:v>
                </c:pt>
                <c:pt idx="25">
                  <c:v>29.229513654082936</c:v>
                </c:pt>
                <c:pt idx="26">
                  <c:v>29.50998744327601</c:v>
                </c:pt>
                <c:pt idx="27">
                  <c:v>29.608460804746599</c:v>
                </c:pt>
                <c:pt idx="28">
                  <c:v>29.55328174773884</c:v>
                </c:pt>
                <c:pt idx="29">
                  <c:v>29.331892916246296</c:v>
                </c:pt>
                <c:pt idx="30">
                  <c:v>29.32801514998803</c:v>
                </c:pt>
                <c:pt idx="31">
                  <c:v>29.480690259143579</c:v>
                </c:pt>
                <c:pt idx="32">
                  <c:v>29.523832527625004</c:v>
                </c:pt>
                <c:pt idx="33">
                  <c:v>29.067242959948416</c:v>
                </c:pt>
                <c:pt idx="34">
                  <c:v>28.257919116396536</c:v>
                </c:pt>
                <c:pt idx="35">
                  <c:v>27.323849712386757</c:v>
                </c:pt>
                <c:pt idx="36">
                  <c:v>26.230894527885617</c:v>
                </c:pt>
                <c:pt idx="37">
                  <c:v>25.43837156336323</c:v>
                </c:pt>
                <c:pt idx="38">
                  <c:v>24.744138060601891</c:v>
                </c:pt>
                <c:pt idx="39">
                  <c:v>24.279574224674246</c:v>
                </c:pt>
                <c:pt idx="40">
                  <c:v>24.141403761580793</c:v>
                </c:pt>
                <c:pt idx="41">
                  <c:v>24.15574545022594</c:v>
                </c:pt>
                <c:pt idx="42">
                  <c:v>24.233074622760384</c:v>
                </c:pt>
                <c:pt idx="43">
                  <c:v>23.49552562615763</c:v>
                </c:pt>
                <c:pt idx="44">
                  <c:v>22.887890488278405</c:v>
                </c:pt>
                <c:pt idx="45">
                  <c:v>22.826568778822047</c:v>
                </c:pt>
                <c:pt idx="46">
                  <c:v>23.123256021889858</c:v>
                </c:pt>
                <c:pt idx="47">
                  <c:v>23.751520366731075</c:v>
                </c:pt>
                <c:pt idx="48">
                  <c:v>24.468904841546781</c:v>
                </c:pt>
                <c:pt idx="49">
                  <c:v>25.022732874611339</c:v>
                </c:pt>
                <c:pt idx="50">
                  <c:v>25.595377100356959</c:v>
                </c:pt>
                <c:pt idx="51">
                  <c:v>26.140558987642962</c:v>
                </c:pt>
                <c:pt idx="52">
                  <c:v>26.497272946645516</c:v>
                </c:pt>
                <c:pt idx="53">
                  <c:v>27.221451037400751</c:v>
                </c:pt>
                <c:pt idx="54">
                  <c:v>27.699834581154132</c:v>
                </c:pt>
                <c:pt idx="55">
                  <c:v>28.548167232519166</c:v>
                </c:pt>
                <c:pt idx="56">
                  <c:v>29.22320282601838</c:v>
                </c:pt>
                <c:pt idx="57">
                  <c:v>29.63642346892432</c:v>
                </c:pt>
                <c:pt idx="58">
                  <c:v>29.932619971687338</c:v>
                </c:pt>
                <c:pt idx="59">
                  <c:v>30.00810970666118</c:v>
                </c:pt>
                <c:pt idx="60">
                  <c:v>30.27925706244223</c:v>
                </c:pt>
                <c:pt idx="61">
                  <c:v>30.540252370157773</c:v>
                </c:pt>
                <c:pt idx="62">
                  <c:v>30.742421381985853</c:v>
                </c:pt>
                <c:pt idx="63">
                  <c:v>30.823305242132605</c:v>
                </c:pt>
                <c:pt idx="64">
                  <c:v>30.891142850056951</c:v>
                </c:pt>
                <c:pt idx="65">
                  <c:v>30.766239336793792</c:v>
                </c:pt>
                <c:pt idx="66">
                  <c:v>30.682099714300627</c:v>
                </c:pt>
                <c:pt idx="67">
                  <c:v>31.05472973123187</c:v>
                </c:pt>
                <c:pt idx="68">
                  <c:v>31.477626303623545</c:v>
                </c:pt>
                <c:pt idx="69">
                  <c:v>31.616020965285934</c:v>
                </c:pt>
                <c:pt idx="70">
                  <c:v>31.480184471830817</c:v>
                </c:pt>
                <c:pt idx="71">
                  <c:v>31.179040952387961</c:v>
                </c:pt>
                <c:pt idx="72">
                  <c:v>31.063769432728634</c:v>
                </c:pt>
                <c:pt idx="73">
                  <c:v>30.868237042341111</c:v>
                </c:pt>
                <c:pt idx="74">
                  <c:v>30.768611631130867</c:v>
                </c:pt>
                <c:pt idx="75">
                  <c:v>30.666958358666371</c:v>
                </c:pt>
                <c:pt idx="76">
                  <c:v>30.559361488307307</c:v>
                </c:pt>
                <c:pt idx="77">
                  <c:v>30.158987879969548</c:v>
                </c:pt>
                <c:pt idx="78">
                  <c:v>29.913164482331126</c:v>
                </c:pt>
                <c:pt idx="79">
                  <c:v>29.679757334526176</c:v>
                </c:pt>
                <c:pt idx="80">
                  <c:v>29.183679023259742</c:v>
                </c:pt>
                <c:pt idx="81">
                  <c:v>28.695623050050926</c:v>
                </c:pt>
                <c:pt idx="82">
                  <c:v>28.319661430807091</c:v>
                </c:pt>
                <c:pt idx="83">
                  <c:v>28.185602736127965</c:v>
                </c:pt>
                <c:pt idx="84">
                  <c:v>27.131019249429237</c:v>
                </c:pt>
                <c:pt idx="85">
                  <c:v>26.572631219099179</c:v>
                </c:pt>
                <c:pt idx="86">
                  <c:v>26.184380946322136</c:v>
                </c:pt>
                <c:pt idx="87">
                  <c:v>26.280940296773174</c:v>
                </c:pt>
                <c:pt idx="88">
                  <c:v>26.633150927745231</c:v>
                </c:pt>
                <c:pt idx="89">
                  <c:v>27.010311030606072</c:v>
                </c:pt>
                <c:pt idx="90">
                  <c:v>27.057367430260328</c:v>
                </c:pt>
                <c:pt idx="91">
                  <c:v>26.760538937152543</c:v>
                </c:pt>
                <c:pt idx="92">
                  <c:v>26.780742547772967</c:v>
                </c:pt>
                <c:pt idx="93">
                  <c:v>26.978636461506035</c:v>
                </c:pt>
                <c:pt idx="94">
                  <c:v>27.358002899437324</c:v>
                </c:pt>
                <c:pt idx="95">
                  <c:v>27.3196213677377</c:v>
                </c:pt>
                <c:pt idx="96">
                  <c:v>27.617704568890044</c:v>
                </c:pt>
                <c:pt idx="97">
                  <c:v>27.71984240285154</c:v>
                </c:pt>
                <c:pt idx="98">
                  <c:v>27.830805513377776</c:v>
                </c:pt>
                <c:pt idx="99">
                  <c:v>27.716695954853201</c:v>
                </c:pt>
                <c:pt idx="100">
                  <c:v>27.497253863241617</c:v>
                </c:pt>
                <c:pt idx="101">
                  <c:v>27.459066697469869</c:v>
                </c:pt>
                <c:pt idx="102">
                  <c:v>27.511133668076262</c:v>
                </c:pt>
                <c:pt idx="103">
                  <c:v>27.457684730814577</c:v>
                </c:pt>
                <c:pt idx="104">
                  <c:v>27.206511879124474</c:v>
                </c:pt>
                <c:pt idx="105">
                  <c:v>26.858040879683521</c:v>
                </c:pt>
                <c:pt idx="106">
                  <c:v>26.535564692947489</c:v>
                </c:pt>
                <c:pt idx="107">
                  <c:v>26.464157967789234</c:v>
                </c:pt>
                <c:pt idx="108">
                  <c:v>26.329904479431967</c:v>
                </c:pt>
                <c:pt idx="109">
                  <c:v>26.143923217166698</c:v>
                </c:pt>
                <c:pt idx="110">
                  <c:v>25.888975286885721</c:v>
                </c:pt>
                <c:pt idx="111">
                  <c:v>25.659459191599062</c:v>
                </c:pt>
                <c:pt idx="112">
                  <c:v>25.424713206934182</c:v>
                </c:pt>
                <c:pt idx="113">
                  <c:v>25.082451796837994</c:v>
                </c:pt>
                <c:pt idx="114">
                  <c:v>24.945330492145715</c:v>
                </c:pt>
                <c:pt idx="115">
                  <c:v>24.674229480261658</c:v>
                </c:pt>
                <c:pt idx="116">
                  <c:v>24.392696954668377</c:v>
                </c:pt>
                <c:pt idx="117">
                  <c:v>24.307783429011543</c:v>
                </c:pt>
                <c:pt idx="118">
                  <c:v>24.292306371704274</c:v>
                </c:pt>
                <c:pt idx="119">
                  <c:v>24.473379742693147</c:v>
                </c:pt>
                <c:pt idx="120">
                  <c:v>24.670329286077148</c:v>
                </c:pt>
                <c:pt idx="121">
                  <c:v>24.725256405628965</c:v>
                </c:pt>
                <c:pt idx="122">
                  <c:v>24.816710411964088</c:v>
                </c:pt>
                <c:pt idx="123">
                  <c:v>24.802012108242103</c:v>
                </c:pt>
                <c:pt idx="124">
                  <c:v>24.859142577669282</c:v>
                </c:pt>
                <c:pt idx="125">
                  <c:v>25.333146271532012</c:v>
                </c:pt>
                <c:pt idx="126">
                  <c:v>25.525429714592207</c:v>
                </c:pt>
                <c:pt idx="127">
                  <c:v>25.531956227669053</c:v>
                </c:pt>
                <c:pt idx="128">
                  <c:v>25.757868654118262</c:v>
                </c:pt>
                <c:pt idx="129">
                  <c:v>25.953343748446418</c:v>
                </c:pt>
                <c:pt idx="130">
                  <c:v>26.226360775112649</c:v>
                </c:pt>
                <c:pt idx="131">
                  <c:v>26.598605706907446</c:v>
                </c:pt>
                <c:pt idx="132">
                  <c:v>27.052426529924055</c:v>
                </c:pt>
                <c:pt idx="133">
                  <c:v>27.283855139496527</c:v>
                </c:pt>
                <c:pt idx="134">
                  <c:v>27.253835463499545</c:v>
                </c:pt>
                <c:pt idx="135">
                  <c:v>27.517986996043867</c:v>
                </c:pt>
                <c:pt idx="136">
                  <c:v>27.745703272881528</c:v>
                </c:pt>
                <c:pt idx="137">
                  <c:v>28.050748505819765</c:v>
                </c:pt>
                <c:pt idx="138">
                  <c:v>28.359538874367118</c:v>
                </c:pt>
                <c:pt idx="139">
                  <c:v>28.617698812222656</c:v>
                </c:pt>
                <c:pt idx="140">
                  <c:v>28.962911707551264</c:v>
                </c:pt>
                <c:pt idx="141">
                  <c:v>29.360151996553409</c:v>
                </c:pt>
                <c:pt idx="142">
                  <c:v>29.777987592914691</c:v>
                </c:pt>
                <c:pt idx="143">
                  <c:v>30.364983111865925</c:v>
                </c:pt>
                <c:pt idx="144">
                  <c:v>30.790354911340685</c:v>
                </c:pt>
                <c:pt idx="145">
                  <c:v>31.283218799552767</c:v>
                </c:pt>
                <c:pt idx="146">
                  <c:v>31.811348691999846</c:v>
                </c:pt>
                <c:pt idx="147">
                  <c:v>32.112879943643279</c:v>
                </c:pt>
                <c:pt idx="148">
                  <c:v>32.661439264030719</c:v>
                </c:pt>
                <c:pt idx="149">
                  <c:v>32.500266518380251</c:v>
                </c:pt>
                <c:pt idx="150">
                  <c:v>32.648294713943471</c:v>
                </c:pt>
                <c:pt idx="151">
                  <c:v>33.257076613754094</c:v>
                </c:pt>
                <c:pt idx="152">
                  <c:v>33.651511392502186</c:v>
                </c:pt>
                <c:pt idx="153">
                  <c:v>33.972308858461254</c:v>
                </c:pt>
                <c:pt idx="154">
                  <c:v>34.109674206505581</c:v>
                </c:pt>
                <c:pt idx="155">
                  <c:v>33.859618718626606</c:v>
                </c:pt>
                <c:pt idx="156">
                  <c:v>33.791892775585453</c:v>
                </c:pt>
                <c:pt idx="157">
                  <c:v>33.790720570085085</c:v>
                </c:pt>
                <c:pt idx="158">
                  <c:v>33.790352502085248</c:v>
                </c:pt>
                <c:pt idx="159">
                  <c:v>33.686831786514738</c:v>
                </c:pt>
                <c:pt idx="160">
                  <c:v>33.222140926691466</c:v>
                </c:pt>
                <c:pt idx="161">
                  <c:v>33.115950732405636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A46-4DCE-B9C5-A8853E2214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1560984"/>
        <c:axId val="811556392"/>
        <c:extLst>
          <c:ext xmlns:c15="http://schemas.microsoft.com/office/drawing/2012/chart" uri="{02D57815-91ED-43cb-92C2-25804820EDAC}">
            <c15:filteredLineSeries>
              <c15:ser>
                <c:idx val="0"/>
                <c:order val="8"/>
                <c:tx>
                  <c:strRef>
                    <c:extLst>
                      <c:ext uri="{02D57815-91ED-43cb-92C2-25804820EDAC}">
                        <c15:formulaRef>
                          <c15:sqref>'[aktivointiaste ja palvelujen piirissä olevat.xlsx]Taul1'!$B$4</c15:sqref>
                        </c15:formulaRef>
                      </c:ext>
                    </c:extLst>
                    <c:strCache>
                      <c:ptCount val="1"/>
                      <c:pt idx="0">
                        <c:v>Aktivointiaste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'[aktivointiaste ja palvelujen piirissä olevat.xlsx]Taul1'!$A$5:$A$160</c15:sqref>
                        </c15:formulaRef>
                      </c:ext>
                    </c:extLst>
                    <c:strCache>
                      <c:ptCount val="156"/>
                      <c:pt idx="0">
                        <c:v>2006 Tammikuu</c:v>
                      </c:pt>
                      <c:pt idx="1">
                        <c:v>2006 Helmikuu</c:v>
                      </c:pt>
                      <c:pt idx="2">
                        <c:v>2006 Maaliskuu</c:v>
                      </c:pt>
                      <c:pt idx="3">
                        <c:v>2006 Huhtikuu</c:v>
                      </c:pt>
                      <c:pt idx="4">
                        <c:v>2006 Toukokuu</c:v>
                      </c:pt>
                      <c:pt idx="5">
                        <c:v>2006 Kesäkuu</c:v>
                      </c:pt>
                      <c:pt idx="6">
                        <c:v>2006 Heinäkuu</c:v>
                      </c:pt>
                      <c:pt idx="7">
                        <c:v>2006 Elokuu</c:v>
                      </c:pt>
                      <c:pt idx="8">
                        <c:v>2006 Syyskuu</c:v>
                      </c:pt>
                      <c:pt idx="9">
                        <c:v>2006 Lokakuu</c:v>
                      </c:pt>
                      <c:pt idx="10">
                        <c:v>2006 Marraskuu</c:v>
                      </c:pt>
                      <c:pt idx="11">
                        <c:v>2006 Joulukuu</c:v>
                      </c:pt>
                      <c:pt idx="12">
                        <c:v>2007 Tammikuu</c:v>
                      </c:pt>
                      <c:pt idx="13">
                        <c:v>2007 Helmikuu</c:v>
                      </c:pt>
                      <c:pt idx="14">
                        <c:v>2007 Maaliskuu</c:v>
                      </c:pt>
                      <c:pt idx="15">
                        <c:v>2007 Huhtikuu</c:v>
                      </c:pt>
                      <c:pt idx="16">
                        <c:v>2007 Toukokuu</c:v>
                      </c:pt>
                      <c:pt idx="17">
                        <c:v>2007 Kesäkuu</c:v>
                      </c:pt>
                      <c:pt idx="18">
                        <c:v>2007 Heinäkuu</c:v>
                      </c:pt>
                      <c:pt idx="19">
                        <c:v>2007 Elokuu</c:v>
                      </c:pt>
                      <c:pt idx="20">
                        <c:v>2007 Syyskuu</c:v>
                      </c:pt>
                      <c:pt idx="21">
                        <c:v>2007 Lokakuu</c:v>
                      </c:pt>
                      <c:pt idx="22">
                        <c:v>2007 Marraskuu</c:v>
                      </c:pt>
                      <c:pt idx="23">
                        <c:v>2007 Joulukuu</c:v>
                      </c:pt>
                      <c:pt idx="24">
                        <c:v>2008 Tammikuu</c:v>
                      </c:pt>
                      <c:pt idx="25">
                        <c:v>2008 Helmikuu</c:v>
                      </c:pt>
                      <c:pt idx="26">
                        <c:v>2008 Maaliskuu</c:v>
                      </c:pt>
                      <c:pt idx="27">
                        <c:v>2008 Huhtikuu</c:v>
                      </c:pt>
                      <c:pt idx="28">
                        <c:v>2008 Toukokuu</c:v>
                      </c:pt>
                      <c:pt idx="29">
                        <c:v>2008 Kesäkuu</c:v>
                      </c:pt>
                      <c:pt idx="30">
                        <c:v>2008 Heinäkuu</c:v>
                      </c:pt>
                      <c:pt idx="31">
                        <c:v>2008 Elokuu</c:v>
                      </c:pt>
                      <c:pt idx="32">
                        <c:v>2008 Syyskuu</c:v>
                      </c:pt>
                      <c:pt idx="33">
                        <c:v>2008 Lokakuu</c:v>
                      </c:pt>
                      <c:pt idx="34">
                        <c:v>2008 Marraskuu</c:v>
                      </c:pt>
                      <c:pt idx="35">
                        <c:v>2008 Joulukuu</c:v>
                      </c:pt>
                      <c:pt idx="36">
                        <c:v>2009 Tammikuu</c:v>
                      </c:pt>
                      <c:pt idx="37">
                        <c:v>2009 Helmikuu</c:v>
                      </c:pt>
                      <c:pt idx="38">
                        <c:v>2009 Maaliskuu</c:v>
                      </c:pt>
                      <c:pt idx="39">
                        <c:v>2009 Huhtikuu</c:v>
                      </c:pt>
                      <c:pt idx="40">
                        <c:v>2009 Toukokuu</c:v>
                      </c:pt>
                      <c:pt idx="41">
                        <c:v>2009 Kesäkuu</c:v>
                      </c:pt>
                      <c:pt idx="42">
                        <c:v>2009 Heinäkuu</c:v>
                      </c:pt>
                      <c:pt idx="43">
                        <c:v>2009 Elokuu</c:v>
                      </c:pt>
                      <c:pt idx="44">
                        <c:v>2009 Syyskuu</c:v>
                      </c:pt>
                      <c:pt idx="45">
                        <c:v>2009 Lokakuu</c:v>
                      </c:pt>
                      <c:pt idx="46">
                        <c:v>2009 Marraskuu</c:v>
                      </c:pt>
                      <c:pt idx="47">
                        <c:v>2009 Joulukuu</c:v>
                      </c:pt>
                      <c:pt idx="48">
                        <c:v>2010 Tammikuu</c:v>
                      </c:pt>
                      <c:pt idx="49">
                        <c:v>2010 Helmikuu</c:v>
                      </c:pt>
                      <c:pt idx="50">
                        <c:v>2010 Maaliskuu</c:v>
                      </c:pt>
                      <c:pt idx="51">
                        <c:v>2010 Huhtikuu</c:v>
                      </c:pt>
                      <c:pt idx="52">
                        <c:v>2010 Toukokuu</c:v>
                      </c:pt>
                      <c:pt idx="53">
                        <c:v>2010 Kesäkuu</c:v>
                      </c:pt>
                      <c:pt idx="54">
                        <c:v>2010 Heinäkuu</c:v>
                      </c:pt>
                      <c:pt idx="55">
                        <c:v>2010 Elokuu</c:v>
                      </c:pt>
                      <c:pt idx="56">
                        <c:v>2010 Syyskuu</c:v>
                      </c:pt>
                      <c:pt idx="57">
                        <c:v>2010 Lokakuu</c:v>
                      </c:pt>
                      <c:pt idx="58">
                        <c:v>2010 Marraskuu</c:v>
                      </c:pt>
                      <c:pt idx="59">
                        <c:v>2010 Joulukuu</c:v>
                      </c:pt>
                      <c:pt idx="60">
                        <c:v>2011 Tammikuu</c:v>
                      </c:pt>
                      <c:pt idx="61">
                        <c:v>2011 Helmikuu</c:v>
                      </c:pt>
                      <c:pt idx="62">
                        <c:v>2011 Maaliskuu</c:v>
                      </c:pt>
                      <c:pt idx="63">
                        <c:v>2011 Huhtikuu</c:v>
                      </c:pt>
                      <c:pt idx="64">
                        <c:v>2011 Toukokuu</c:v>
                      </c:pt>
                      <c:pt idx="65">
                        <c:v>2011 Kesäkuu</c:v>
                      </c:pt>
                      <c:pt idx="66">
                        <c:v>2011 Heinäkuu</c:v>
                      </c:pt>
                      <c:pt idx="67">
                        <c:v>2011 Elokuu</c:v>
                      </c:pt>
                      <c:pt idx="68">
                        <c:v>2011 Syyskuu</c:v>
                      </c:pt>
                      <c:pt idx="69">
                        <c:v>2011 Lokakuu</c:v>
                      </c:pt>
                      <c:pt idx="70">
                        <c:v>2011 Marraskuu</c:v>
                      </c:pt>
                      <c:pt idx="71">
                        <c:v>2011 Joulukuu</c:v>
                      </c:pt>
                      <c:pt idx="72">
                        <c:v>2012 Tammikuu</c:v>
                      </c:pt>
                      <c:pt idx="73">
                        <c:v>2012 Helmikuu</c:v>
                      </c:pt>
                      <c:pt idx="74">
                        <c:v>2012 Maaliskuu</c:v>
                      </c:pt>
                      <c:pt idx="75">
                        <c:v>2012 Huhtikuu</c:v>
                      </c:pt>
                      <c:pt idx="76">
                        <c:v>2012 Toukokuu</c:v>
                      </c:pt>
                      <c:pt idx="77">
                        <c:v>2012 Kesäkuu</c:v>
                      </c:pt>
                      <c:pt idx="78">
                        <c:v>2012 Heinäkuu</c:v>
                      </c:pt>
                      <c:pt idx="79">
                        <c:v>2012 Elokuu</c:v>
                      </c:pt>
                      <c:pt idx="80">
                        <c:v>2012 Syyskuu</c:v>
                      </c:pt>
                      <c:pt idx="81">
                        <c:v>2012 Lokakuu</c:v>
                      </c:pt>
                      <c:pt idx="82">
                        <c:v>2012 Marraskuu</c:v>
                      </c:pt>
                      <c:pt idx="83">
                        <c:v>2012 Joulukuu</c:v>
                      </c:pt>
                      <c:pt idx="84">
                        <c:v>2013 Tammikuu</c:v>
                      </c:pt>
                      <c:pt idx="85">
                        <c:v>2013 Helmikuu</c:v>
                      </c:pt>
                      <c:pt idx="86">
                        <c:v>2013 Maaliskuu</c:v>
                      </c:pt>
                      <c:pt idx="87">
                        <c:v>2013 Huhtikuu</c:v>
                      </c:pt>
                      <c:pt idx="88">
                        <c:v>2013 Toukokuu</c:v>
                      </c:pt>
                      <c:pt idx="89">
                        <c:v>2013 Kesäkuu</c:v>
                      </c:pt>
                      <c:pt idx="90">
                        <c:v>2013 Heinäkuu</c:v>
                      </c:pt>
                      <c:pt idx="91">
                        <c:v>2013 Elokuu</c:v>
                      </c:pt>
                      <c:pt idx="92">
                        <c:v>2013 Syyskuu</c:v>
                      </c:pt>
                      <c:pt idx="93">
                        <c:v>2013 Lokakuu</c:v>
                      </c:pt>
                      <c:pt idx="94">
                        <c:v>2013 Marraskuu</c:v>
                      </c:pt>
                      <c:pt idx="95">
                        <c:v>2013 Joulukuu</c:v>
                      </c:pt>
                      <c:pt idx="96">
                        <c:v>2014 Tammikuu</c:v>
                      </c:pt>
                      <c:pt idx="97">
                        <c:v>2014 Helmikuu</c:v>
                      </c:pt>
                      <c:pt idx="98">
                        <c:v>2014 Maaliskuu</c:v>
                      </c:pt>
                      <c:pt idx="99">
                        <c:v>2014 Huhtikuu</c:v>
                      </c:pt>
                      <c:pt idx="100">
                        <c:v>2014 Toukokuu</c:v>
                      </c:pt>
                      <c:pt idx="101">
                        <c:v>2014 Kesäkuu</c:v>
                      </c:pt>
                      <c:pt idx="102">
                        <c:v>2014 Heinäkuu</c:v>
                      </c:pt>
                      <c:pt idx="103">
                        <c:v>2014 Elokuu</c:v>
                      </c:pt>
                      <c:pt idx="104">
                        <c:v>2014 Syyskuu</c:v>
                      </c:pt>
                      <c:pt idx="105">
                        <c:v>2014 Lokakuu</c:v>
                      </c:pt>
                      <c:pt idx="106">
                        <c:v>2014 Marraskuu</c:v>
                      </c:pt>
                      <c:pt idx="107">
                        <c:v>2014 Joulukuu</c:v>
                      </c:pt>
                      <c:pt idx="108">
                        <c:v>2015 Tammikuu</c:v>
                      </c:pt>
                      <c:pt idx="109">
                        <c:v>2015 Helmikuu</c:v>
                      </c:pt>
                      <c:pt idx="110">
                        <c:v>2015 Maaliskuu</c:v>
                      </c:pt>
                      <c:pt idx="111">
                        <c:v>2015 Huhtikuu</c:v>
                      </c:pt>
                      <c:pt idx="112">
                        <c:v>2015 Toukokuu</c:v>
                      </c:pt>
                      <c:pt idx="113">
                        <c:v>2015 Kesäkuu</c:v>
                      </c:pt>
                      <c:pt idx="114">
                        <c:v>2015 Heinäkuu</c:v>
                      </c:pt>
                      <c:pt idx="115">
                        <c:v>2015 Elokuu</c:v>
                      </c:pt>
                      <c:pt idx="116">
                        <c:v>2015 Syyskuu</c:v>
                      </c:pt>
                      <c:pt idx="117">
                        <c:v>2015 Lokakuu</c:v>
                      </c:pt>
                      <c:pt idx="118">
                        <c:v>2015 Marraskuu</c:v>
                      </c:pt>
                      <c:pt idx="119">
                        <c:v>2015 Joulukuu</c:v>
                      </c:pt>
                      <c:pt idx="120">
                        <c:v>2016 Tammikuu</c:v>
                      </c:pt>
                      <c:pt idx="121">
                        <c:v>2016 Helmikuu</c:v>
                      </c:pt>
                      <c:pt idx="122">
                        <c:v>2016 Maaliskuu</c:v>
                      </c:pt>
                      <c:pt idx="123">
                        <c:v>2016 Huhtikuu</c:v>
                      </c:pt>
                      <c:pt idx="124">
                        <c:v>2016 Toukokuu</c:v>
                      </c:pt>
                      <c:pt idx="125">
                        <c:v>2016 Kesäkuu</c:v>
                      </c:pt>
                      <c:pt idx="126">
                        <c:v>2016 Heinäkuu</c:v>
                      </c:pt>
                      <c:pt idx="127">
                        <c:v>2016 Elokuu</c:v>
                      </c:pt>
                      <c:pt idx="128">
                        <c:v>2016 Syyskuu</c:v>
                      </c:pt>
                      <c:pt idx="129">
                        <c:v>2016 Lokakuu</c:v>
                      </c:pt>
                      <c:pt idx="130">
                        <c:v>2016 Marraskuu</c:v>
                      </c:pt>
                      <c:pt idx="131">
                        <c:v>2016 Joulukuu</c:v>
                      </c:pt>
                      <c:pt idx="132">
                        <c:v>2017 Tammikuu</c:v>
                      </c:pt>
                      <c:pt idx="133">
                        <c:v>2017 Helmikuu</c:v>
                      </c:pt>
                      <c:pt idx="134">
                        <c:v>2017 Maaliskuu</c:v>
                      </c:pt>
                      <c:pt idx="135">
                        <c:v>2017 Huhtikuu</c:v>
                      </c:pt>
                      <c:pt idx="136">
                        <c:v>2017 Toukokuu</c:v>
                      </c:pt>
                      <c:pt idx="137">
                        <c:v>2017 Kesäkuu</c:v>
                      </c:pt>
                      <c:pt idx="138">
                        <c:v>2017 Heinäkuu</c:v>
                      </c:pt>
                      <c:pt idx="139">
                        <c:v>2017 Elokuu</c:v>
                      </c:pt>
                      <c:pt idx="140">
                        <c:v>2017 Syyskuu</c:v>
                      </c:pt>
                      <c:pt idx="141">
                        <c:v>2017 Lokakuu</c:v>
                      </c:pt>
                      <c:pt idx="142">
                        <c:v>2017 Marraskuu</c:v>
                      </c:pt>
                      <c:pt idx="143">
                        <c:v>2017 Joulukuu</c:v>
                      </c:pt>
                      <c:pt idx="144">
                        <c:v>2018 Tammikuu</c:v>
                      </c:pt>
                      <c:pt idx="145">
                        <c:v>2018 Helmikuu</c:v>
                      </c:pt>
                      <c:pt idx="146">
                        <c:v>2018 Maaliskuu</c:v>
                      </c:pt>
                      <c:pt idx="147">
                        <c:v>2018 Huhtikuu</c:v>
                      </c:pt>
                      <c:pt idx="148">
                        <c:v>2018 Toukokuu</c:v>
                      </c:pt>
                      <c:pt idx="149">
                        <c:v>2018 Kesäkuu</c:v>
                      </c:pt>
                      <c:pt idx="150">
                        <c:v>2018 Heinäkuu</c:v>
                      </c:pt>
                      <c:pt idx="151">
                        <c:v>2018 Elokuu</c:v>
                      </c:pt>
                      <c:pt idx="152">
                        <c:v>2018 Syyskuu</c:v>
                      </c:pt>
                      <c:pt idx="153">
                        <c:v>2018 Lokakuu</c:v>
                      </c:pt>
                      <c:pt idx="154">
                        <c:v>2018 Marraskuu</c:v>
                      </c:pt>
                      <c:pt idx="155">
                        <c:v>2018 Joulukuu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'[aktivointiaste ja palvelujen piirissä olevat.xlsx]Taul1'!$B$5:$B$160</c15:sqref>
                        </c15:formulaRef>
                      </c:ext>
                    </c:extLst>
                    <c:numCache>
                      <c:formatCode>General</c:formatCode>
                      <c:ptCount val="156"/>
                      <c:pt idx="0">
                        <c:v>22.7</c:v>
                      </c:pt>
                      <c:pt idx="1">
                        <c:v>24.3</c:v>
                      </c:pt>
                      <c:pt idx="2">
                        <c:v>26.1</c:v>
                      </c:pt>
                      <c:pt idx="3">
                        <c:v>27.1</c:v>
                      </c:pt>
                      <c:pt idx="4">
                        <c:v>27.9</c:v>
                      </c:pt>
                      <c:pt idx="5">
                        <c:v>23.7</c:v>
                      </c:pt>
                      <c:pt idx="6">
                        <c:v>20.9</c:v>
                      </c:pt>
                      <c:pt idx="7">
                        <c:v>25.1</c:v>
                      </c:pt>
                      <c:pt idx="8">
                        <c:v>28.6</c:v>
                      </c:pt>
                      <c:pt idx="9">
                        <c:v>29.7</c:v>
                      </c:pt>
                      <c:pt idx="10">
                        <c:v>30</c:v>
                      </c:pt>
                      <c:pt idx="11">
                        <c:v>25.3</c:v>
                      </c:pt>
                      <c:pt idx="12">
                        <c:v>26.8</c:v>
                      </c:pt>
                      <c:pt idx="13">
                        <c:v>28.5</c:v>
                      </c:pt>
                      <c:pt idx="14">
                        <c:v>30.5</c:v>
                      </c:pt>
                      <c:pt idx="15">
                        <c:v>31.2</c:v>
                      </c:pt>
                      <c:pt idx="16">
                        <c:v>32.1</c:v>
                      </c:pt>
                      <c:pt idx="17">
                        <c:v>27.2</c:v>
                      </c:pt>
                      <c:pt idx="18">
                        <c:v>23.9</c:v>
                      </c:pt>
                      <c:pt idx="19">
                        <c:v>28</c:v>
                      </c:pt>
                      <c:pt idx="20">
                        <c:v>30.7</c:v>
                      </c:pt>
                      <c:pt idx="21">
                        <c:v>31.6</c:v>
                      </c:pt>
                      <c:pt idx="22">
                        <c:v>31.3</c:v>
                      </c:pt>
                      <c:pt idx="23">
                        <c:v>26.1</c:v>
                      </c:pt>
                      <c:pt idx="24">
                        <c:v>27.3</c:v>
                      </c:pt>
                      <c:pt idx="25">
                        <c:v>28.9</c:v>
                      </c:pt>
                      <c:pt idx="26">
                        <c:v>30.9</c:v>
                      </c:pt>
                      <c:pt idx="27">
                        <c:v>31.5</c:v>
                      </c:pt>
                      <c:pt idx="28">
                        <c:v>32.1</c:v>
                      </c:pt>
                      <c:pt idx="29">
                        <c:v>27.1</c:v>
                      </c:pt>
                      <c:pt idx="30">
                        <c:v>24.4</c:v>
                      </c:pt>
                      <c:pt idx="31">
                        <c:v>28.6</c:v>
                      </c:pt>
                      <c:pt idx="32">
                        <c:v>31.5</c:v>
                      </c:pt>
                      <c:pt idx="33">
                        <c:v>31.7</c:v>
                      </c:pt>
                      <c:pt idx="34">
                        <c:v>30.6</c:v>
                      </c:pt>
                      <c:pt idx="35">
                        <c:v>24.8</c:v>
                      </c:pt>
                      <c:pt idx="36">
                        <c:v>24.5</c:v>
                      </c:pt>
                      <c:pt idx="37">
                        <c:v>25.1</c:v>
                      </c:pt>
                      <c:pt idx="38">
                        <c:v>26</c:v>
                      </c:pt>
                      <c:pt idx="39">
                        <c:v>26.1</c:v>
                      </c:pt>
                      <c:pt idx="40">
                        <c:v>26.5</c:v>
                      </c:pt>
                      <c:pt idx="41">
                        <c:v>22</c:v>
                      </c:pt>
                      <c:pt idx="42">
                        <c:v>19.600000000000001</c:v>
                      </c:pt>
                      <c:pt idx="43">
                        <c:v>22.7</c:v>
                      </c:pt>
                      <c:pt idx="44">
                        <c:v>24.7</c:v>
                      </c:pt>
                      <c:pt idx="45">
                        <c:v>25.3</c:v>
                      </c:pt>
                      <c:pt idx="46">
                        <c:v>25.4</c:v>
                      </c:pt>
                      <c:pt idx="47">
                        <c:v>21.3</c:v>
                      </c:pt>
                      <c:pt idx="48">
                        <c:v>22.9</c:v>
                      </c:pt>
                      <c:pt idx="49">
                        <c:v>24.7</c:v>
                      </c:pt>
                      <c:pt idx="50">
                        <c:v>26.8</c:v>
                      </c:pt>
                      <c:pt idx="51">
                        <c:v>28.1</c:v>
                      </c:pt>
                      <c:pt idx="52">
                        <c:v>28.7</c:v>
                      </c:pt>
                      <c:pt idx="53">
                        <c:v>25.2</c:v>
                      </c:pt>
                      <c:pt idx="54">
                        <c:v>22.6</c:v>
                      </c:pt>
                      <c:pt idx="55">
                        <c:v>27.9</c:v>
                      </c:pt>
                      <c:pt idx="56">
                        <c:v>31.2</c:v>
                      </c:pt>
                      <c:pt idx="57">
                        <c:v>32.1</c:v>
                      </c:pt>
                      <c:pt idx="58">
                        <c:v>32.299999999999997</c:v>
                      </c:pt>
                      <c:pt idx="59">
                        <c:v>27.6</c:v>
                      </c:pt>
                      <c:pt idx="60">
                        <c:v>28.7</c:v>
                      </c:pt>
                      <c:pt idx="61">
                        <c:v>30.2</c:v>
                      </c:pt>
                      <c:pt idx="62">
                        <c:v>31.9</c:v>
                      </c:pt>
                      <c:pt idx="63">
                        <c:v>32.700000000000003</c:v>
                      </c:pt>
                      <c:pt idx="64">
                        <c:v>33.299999999999997</c:v>
                      </c:pt>
                      <c:pt idx="65">
                        <c:v>28.6</c:v>
                      </c:pt>
                      <c:pt idx="66">
                        <c:v>25.5</c:v>
                      </c:pt>
                      <c:pt idx="67">
                        <c:v>30.4</c:v>
                      </c:pt>
                      <c:pt idx="68">
                        <c:v>33.5</c:v>
                      </c:pt>
                      <c:pt idx="69">
                        <c:v>34</c:v>
                      </c:pt>
                      <c:pt idx="70">
                        <c:v>33.799999999999997</c:v>
                      </c:pt>
                      <c:pt idx="71">
                        <c:v>29</c:v>
                      </c:pt>
                      <c:pt idx="72">
                        <c:v>29.5</c:v>
                      </c:pt>
                      <c:pt idx="73">
                        <c:v>30.5</c:v>
                      </c:pt>
                      <c:pt idx="74">
                        <c:v>31.8</c:v>
                      </c:pt>
                      <c:pt idx="75">
                        <c:v>32.5</c:v>
                      </c:pt>
                      <c:pt idx="76">
                        <c:v>33</c:v>
                      </c:pt>
                      <c:pt idx="77">
                        <c:v>27.9</c:v>
                      </c:pt>
                      <c:pt idx="78">
                        <c:v>25</c:v>
                      </c:pt>
                      <c:pt idx="79">
                        <c:v>29.1</c:v>
                      </c:pt>
                      <c:pt idx="80">
                        <c:v>31</c:v>
                      </c:pt>
                      <c:pt idx="81">
                        <c:v>30.9</c:v>
                      </c:pt>
                      <c:pt idx="82">
                        <c:v>30.5</c:v>
                      </c:pt>
                      <c:pt idx="83">
                        <c:v>26.5</c:v>
                      </c:pt>
                      <c:pt idx="84">
                        <c:v>25.5</c:v>
                      </c:pt>
                      <c:pt idx="85">
                        <c:v>26.3</c:v>
                      </c:pt>
                      <c:pt idx="86">
                        <c:v>27.1</c:v>
                      </c:pt>
                      <c:pt idx="87">
                        <c:v>28.1</c:v>
                      </c:pt>
                      <c:pt idx="88">
                        <c:v>28.9</c:v>
                      </c:pt>
                      <c:pt idx="89">
                        <c:v>24.8</c:v>
                      </c:pt>
                      <c:pt idx="90">
                        <c:v>22.5</c:v>
                      </c:pt>
                      <c:pt idx="91">
                        <c:v>26</c:v>
                      </c:pt>
                      <c:pt idx="92">
                        <c:v>28.5</c:v>
                      </c:pt>
                      <c:pt idx="93">
                        <c:v>29</c:v>
                      </c:pt>
                      <c:pt idx="94">
                        <c:v>29.7</c:v>
                      </c:pt>
                      <c:pt idx="95">
                        <c:v>25.2</c:v>
                      </c:pt>
                      <c:pt idx="96">
                        <c:v>26.4</c:v>
                      </c:pt>
                      <c:pt idx="97">
                        <c:v>27.5</c:v>
                      </c:pt>
                      <c:pt idx="98">
                        <c:v>29</c:v>
                      </c:pt>
                      <c:pt idx="99">
                        <c:v>29.6</c:v>
                      </c:pt>
                      <c:pt idx="100">
                        <c:v>29.6</c:v>
                      </c:pt>
                      <c:pt idx="101">
                        <c:v>25</c:v>
                      </c:pt>
                      <c:pt idx="102">
                        <c:v>23</c:v>
                      </c:pt>
                      <c:pt idx="103">
                        <c:v>26.8</c:v>
                      </c:pt>
                      <c:pt idx="104">
                        <c:v>28.9</c:v>
                      </c:pt>
                      <c:pt idx="105">
                        <c:v>28.9</c:v>
                      </c:pt>
                      <c:pt idx="106">
                        <c:v>28.6</c:v>
                      </c:pt>
                      <c:pt idx="107">
                        <c:v>24.3</c:v>
                      </c:pt>
                      <c:pt idx="108">
                        <c:v>25.3</c:v>
                      </c:pt>
                      <c:pt idx="109">
                        <c:v>26.1</c:v>
                      </c:pt>
                      <c:pt idx="110">
                        <c:v>27.1</c:v>
                      </c:pt>
                      <c:pt idx="111">
                        <c:v>27.6</c:v>
                      </c:pt>
                      <c:pt idx="112">
                        <c:v>27.5</c:v>
                      </c:pt>
                      <c:pt idx="113">
                        <c:v>22.5</c:v>
                      </c:pt>
                      <c:pt idx="114">
                        <c:v>20.399999999999999</c:v>
                      </c:pt>
                      <c:pt idx="115">
                        <c:v>24</c:v>
                      </c:pt>
                      <c:pt idx="116">
                        <c:v>26</c:v>
                      </c:pt>
                      <c:pt idx="117">
                        <c:v>26.4</c:v>
                      </c:pt>
                      <c:pt idx="118">
                        <c:v>26.3</c:v>
                      </c:pt>
                      <c:pt idx="119">
                        <c:v>22.2</c:v>
                      </c:pt>
                      <c:pt idx="120">
                        <c:v>23.8</c:v>
                      </c:pt>
                      <c:pt idx="121">
                        <c:v>24.8</c:v>
                      </c:pt>
                      <c:pt idx="122">
                        <c:v>26.1</c:v>
                      </c:pt>
                      <c:pt idx="123">
                        <c:v>26.8</c:v>
                      </c:pt>
                      <c:pt idx="124">
                        <c:v>26.8</c:v>
                      </c:pt>
                      <c:pt idx="125">
                        <c:v>22.8</c:v>
                      </c:pt>
                      <c:pt idx="126">
                        <c:v>20.8</c:v>
                      </c:pt>
                      <c:pt idx="127">
                        <c:v>24.8</c:v>
                      </c:pt>
                      <c:pt idx="128">
                        <c:v>27.4</c:v>
                      </c:pt>
                      <c:pt idx="129">
                        <c:v>28.1</c:v>
                      </c:pt>
                      <c:pt idx="130">
                        <c:v>28.3</c:v>
                      </c:pt>
                      <c:pt idx="131">
                        <c:v>24.2</c:v>
                      </c:pt>
                      <c:pt idx="132">
                        <c:v>26.2</c:v>
                      </c:pt>
                      <c:pt idx="133">
                        <c:v>27.5</c:v>
                      </c:pt>
                      <c:pt idx="134">
                        <c:v>28.5</c:v>
                      </c:pt>
                      <c:pt idx="135">
                        <c:v>29.6</c:v>
                      </c:pt>
                      <c:pt idx="136">
                        <c:v>29.9</c:v>
                      </c:pt>
                      <c:pt idx="137">
                        <c:v>25.3</c:v>
                      </c:pt>
                      <c:pt idx="138">
                        <c:v>23.3</c:v>
                      </c:pt>
                      <c:pt idx="139">
                        <c:v>28</c:v>
                      </c:pt>
                      <c:pt idx="140">
                        <c:v>30.6</c:v>
                      </c:pt>
                      <c:pt idx="141">
                        <c:v>31.6</c:v>
                      </c:pt>
                      <c:pt idx="142">
                        <c:v>32</c:v>
                      </c:pt>
                      <c:pt idx="143">
                        <c:v>27.9</c:v>
                      </c:pt>
                      <c:pt idx="144">
                        <c:v>29.8</c:v>
                      </c:pt>
                      <c:pt idx="145">
                        <c:v>31.4</c:v>
                      </c:pt>
                      <c:pt idx="146">
                        <c:v>33.299999999999997</c:v>
                      </c:pt>
                      <c:pt idx="147">
                        <c:v>34.200000000000003</c:v>
                      </c:pt>
                      <c:pt idx="148">
                        <c:v>35.1</c:v>
                      </c:pt>
                      <c:pt idx="149">
                        <c:v>29.5</c:v>
                      </c:pt>
                      <c:pt idx="150">
                        <c:v>27.2</c:v>
                      </c:pt>
                      <c:pt idx="151">
                        <c:v>32.799999999999997</c:v>
                      </c:pt>
                      <c:pt idx="152">
                        <c:v>35.299999999999997</c:v>
                      </c:pt>
                      <c:pt idx="153">
                        <c:v>36.299999999999997</c:v>
                      </c:pt>
                      <c:pt idx="154">
                        <c:v>36.6</c:v>
                      </c:pt>
                      <c:pt idx="155">
                        <c:v>31.2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9-CA46-4DCE-B9C5-A8853E22145D}"/>
                  </c:ext>
                </c:extLst>
              </c15:ser>
            </c15:filteredLineSeries>
          </c:ext>
        </c:extLst>
      </c:lineChart>
      <c:catAx>
        <c:axId val="811557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11561968"/>
        <c:crosses val="autoZero"/>
        <c:auto val="1"/>
        <c:lblAlgn val="ctr"/>
        <c:lblOffset val="100"/>
        <c:noMultiLvlLbl val="0"/>
      </c:catAx>
      <c:valAx>
        <c:axId val="811561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Henkilöä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11557048"/>
        <c:crosses val="autoZero"/>
        <c:crossBetween val="between"/>
      </c:valAx>
      <c:valAx>
        <c:axId val="8115563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Aktivointiaste, 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11560984"/>
        <c:crosses val="max"/>
        <c:crossBetween val="between"/>
      </c:valAx>
      <c:catAx>
        <c:axId val="8115609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115563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'[Heikille puolivuosikuvia.xlsx]matrix'!$B$2</c:f>
              <c:strCache>
                <c:ptCount val="1"/>
                <c:pt idx="0">
                  <c:v>Työttömät työnhakijat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puolivuosikuvia.xlsx]matrix'!$A$4:$A$9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puolivuosikuvia.xlsx]matrix'!$B$4:$B$9</c:f>
              <c:numCache>
                <c:formatCode>#,##0</c:formatCode>
                <c:ptCount val="6"/>
                <c:pt idx="0">
                  <c:v>318965</c:v>
                </c:pt>
                <c:pt idx="1">
                  <c:v>349841</c:v>
                </c:pt>
                <c:pt idx="2">
                  <c:v>353207</c:v>
                </c:pt>
                <c:pt idx="3">
                  <c:v>318029</c:v>
                </c:pt>
                <c:pt idx="4">
                  <c:v>265858</c:v>
                </c:pt>
                <c:pt idx="5">
                  <c:v>240991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32-40BA-8018-B70DF0BD7820}"/>
            </c:ext>
          </c:extLst>
        </c:ser>
        <c:ser>
          <c:idx val="1"/>
          <c:order val="1"/>
          <c:tx>
            <c:strRef>
              <c:f>'[Heikille puolivuosikuvia.xlsx]matrix'!$C$2</c:f>
              <c:strCache>
                <c:ptCount val="1"/>
                <c:pt idx="0">
                  <c:v>Pitkäaikaistyöttömät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puolivuosikuvia.xlsx]matrix'!$A$4:$A$9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puolivuosikuvia.xlsx]matrix'!$C$4:$C$9</c:f>
              <c:numCache>
                <c:formatCode>#,##0</c:formatCode>
                <c:ptCount val="6"/>
                <c:pt idx="0">
                  <c:v>87091</c:v>
                </c:pt>
                <c:pt idx="1">
                  <c:v>104538</c:v>
                </c:pt>
                <c:pt idx="2">
                  <c:v>123048</c:v>
                </c:pt>
                <c:pt idx="3">
                  <c:v>112149</c:v>
                </c:pt>
                <c:pt idx="4">
                  <c:v>82317</c:v>
                </c:pt>
                <c:pt idx="5">
                  <c:v>63925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32-40BA-8018-B70DF0BD7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2"/>
        <c:overlap val="-18"/>
        <c:axId val="377870640"/>
        <c:axId val="377864080"/>
      </c:barChart>
      <c:catAx>
        <c:axId val="37787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77864080"/>
        <c:crosses val="autoZero"/>
        <c:auto val="1"/>
        <c:lblAlgn val="ctr"/>
        <c:lblOffset val="100"/>
        <c:noMultiLvlLbl val="0"/>
      </c:catAx>
      <c:valAx>
        <c:axId val="37786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77870640"/>
        <c:crosses val="autoZero"/>
        <c:crossBetween val="between"/>
      </c:valAx>
      <c:spPr>
        <a:noFill/>
        <a:ln w="6350"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'[Heikille puolivuosikuvia.xlsx]matrix'!$B$10</c:f>
              <c:strCache>
                <c:ptCount val="1"/>
                <c:pt idx="0">
                  <c:v>Työttömät työnhakijat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8518518518518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E3A-4E76-A757-DB3586B39C1A}"/>
                </c:ext>
              </c:extLst>
            </c:dLbl>
            <c:dLbl>
              <c:idx val="4"/>
              <c:layout>
                <c:manualLayout>
                  <c:x val="-2.7777777777777779E-3"/>
                  <c:y val="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E3A-4E76-A757-DB3586B39C1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puolivuosikuvia.xlsx]matrix'!$A$11:$A$16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puolivuosikuvia.xlsx]matrix'!$B$11:$B$16</c:f>
              <c:numCache>
                <c:formatCode>@</c:formatCode>
                <c:ptCount val="6"/>
                <c:pt idx="0">
                  <c:v>32217</c:v>
                </c:pt>
                <c:pt idx="1">
                  <c:v>30876</c:v>
                </c:pt>
                <c:pt idx="2">
                  <c:v>3366</c:v>
                </c:pt>
                <c:pt idx="3">
                  <c:v>-35178</c:v>
                </c:pt>
                <c:pt idx="4">
                  <c:v>-52171</c:v>
                </c:pt>
                <c:pt idx="5">
                  <c:v>-24867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3A-4E76-A757-DB3586B39C1A}"/>
            </c:ext>
          </c:extLst>
        </c:ser>
        <c:ser>
          <c:idx val="1"/>
          <c:order val="1"/>
          <c:tx>
            <c:strRef>
              <c:f>'[Heikille puolivuosikuvia.xlsx]matrix'!$C$10</c:f>
              <c:strCache>
                <c:ptCount val="1"/>
                <c:pt idx="0">
                  <c:v>Pitkäaikaistyöttömät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puolivuosikuvia.xlsx]matrix'!$A$11:$A$16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'[Heikille puolivuosikuvia.xlsx]matrix'!$C$11:$C$16</c:f>
              <c:numCache>
                <c:formatCode>@</c:formatCode>
                <c:ptCount val="6"/>
                <c:pt idx="0">
                  <c:v>17851</c:v>
                </c:pt>
                <c:pt idx="1">
                  <c:v>17447</c:v>
                </c:pt>
                <c:pt idx="2">
                  <c:v>18510</c:v>
                </c:pt>
                <c:pt idx="3">
                  <c:v>-10899</c:v>
                </c:pt>
                <c:pt idx="4">
                  <c:v>-29832</c:v>
                </c:pt>
                <c:pt idx="5">
                  <c:v>-18392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3A-4E76-A757-DB3586B39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27"/>
        <c:axId val="380628456"/>
        <c:axId val="380635672"/>
      </c:barChart>
      <c:catAx>
        <c:axId val="380628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80635672"/>
        <c:crosses val="autoZero"/>
        <c:auto val="1"/>
        <c:lblAlgn val="ctr"/>
        <c:lblOffset val="100"/>
        <c:noMultiLvlLbl val="0"/>
      </c:catAx>
      <c:valAx>
        <c:axId val="380635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80628456"/>
        <c:crosses val="autoZero"/>
        <c:crossBetween val="between"/>
      </c:valAx>
      <c:spPr>
        <a:noFill/>
        <a:ln w="6350"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fi-FI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350808045492065E-2"/>
          <c:y val="3.7898363479758827E-2"/>
          <c:w val="0.93877798503558874"/>
          <c:h val="0.803364734446953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'[Heikille työttömät keston ja iän mukaan.xlsx]matrix'!$A$49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0185067526415994E-16"/>
                  <c:y val="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E61-44EB-84EE-0F78182BE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mukaan.xlsx]matrix'!$C$43:$G$43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mukaan.xlsx]matrix'!$C$49:$G$49</c:f>
              <c:numCache>
                <c:formatCode>#,##0</c:formatCode>
                <c:ptCount val="5"/>
                <c:pt idx="0">
                  <c:v>33350</c:v>
                </c:pt>
                <c:pt idx="1">
                  <c:v>56918</c:v>
                </c:pt>
                <c:pt idx="2">
                  <c:v>50003</c:v>
                </c:pt>
                <c:pt idx="3">
                  <c:v>54936</c:v>
                </c:pt>
                <c:pt idx="4">
                  <c:v>70653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61-44EB-84EE-0F78182BEA84}"/>
            </c:ext>
          </c:extLst>
        </c:ser>
        <c:ser>
          <c:idx val="1"/>
          <c:order val="1"/>
          <c:tx>
            <c:strRef>
              <c:f>'[Heikille työttömät keston ja iän mukaan.xlsx]matrix'!$A$50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'[Heikille työttömät keston ja iän mukaan.xlsx]matrix'!$C$43:$G$43</c:f>
              <c:strCache>
                <c:ptCount val="5"/>
                <c:pt idx="0">
                  <c:v>alle 25 v.</c:v>
                </c:pt>
                <c:pt idx="1">
                  <c:v>25-34 v.</c:v>
                </c:pt>
                <c:pt idx="2">
                  <c:v>35-44 v.</c:v>
                </c:pt>
                <c:pt idx="3">
                  <c:v>45-54 v.</c:v>
                </c:pt>
                <c:pt idx="4">
                  <c:v>55 v. täyttäneet</c:v>
                </c:pt>
              </c:strCache>
            </c:strRef>
          </c:cat>
          <c:val>
            <c:numRef>
              <c:f>'[Heikille työttömät keston ja iän mukaan.xlsx]matrix'!$C$50:$G$50</c:f>
              <c:numCache>
                <c:formatCode>#,##0</c:formatCode>
                <c:ptCount val="5"/>
                <c:pt idx="0">
                  <c:v>30705</c:v>
                </c:pt>
                <c:pt idx="1">
                  <c:v>51685</c:v>
                </c:pt>
                <c:pt idx="2">
                  <c:v>46834</c:v>
                </c:pt>
                <c:pt idx="3">
                  <c:v>49119</c:v>
                </c:pt>
                <c:pt idx="4">
                  <c:v>62649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61-44EB-84EE-0F78182BE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27"/>
        <c:axId val="645491248"/>
        <c:axId val="645488296"/>
      </c:barChart>
      <c:catAx>
        <c:axId val="64549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45488296"/>
        <c:crosses val="autoZero"/>
        <c:auto val="1"/>
        <c:lblAlgn val="ctr"/>
        <c:lblOffset val="100"/>
        <c:noMultiLvlLbl val="0"/>
      </c:catAx>
      <c:valAx>
        <c:axId val="645488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45491248"/>
        <c:crosses val="autoZero"/>
        <c:crossBetween val="between"/>
      </c:valAx>
      <c:spPr>
        <a:noFill/>
        <a:ln w="6350">
          <a:solidFill>
            <a:schemeClr val="accent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fi-FI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23.7.2019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7163" y="1339850"/>
            <a:ext cx="6421437" cy="3613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679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7422"/>
            <a:ext cx="9144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45821"/>
            <a:ext cx="9144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000" y="5238000"/>
            <a:ext cx="2400000" cy="9129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485131" y="7884163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5588011" y="7721603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7" y="529950"/>
            <a:ext cx="9604023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5867"/>
            <a:ext cx="105156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893" y="739906"/>
            <a:ext cx="512635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997" userDrawn="1">
          <p15:clr>
            <a:srgbClr val="FBAE40"/>
          </p15:clr>
        </p15:guide>
        <p15:guide id="2" pos="51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29950"/>
            <a:ext cx="9602435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525869"/>
            <a:ext cx="5157787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287351"/>
            <a:ext cx="5157787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10" y="1525869"/>
            <a:ext cx="518318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10" y="2144881"/>
            <a:ext cx="5183188" cy="382835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4079-6FA0-8F42-A0E0-93A554C8F316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893" y="739906"/>
            <a:ext cx="512635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13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29950"/>
            <a:ext cx="9602435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525869"/>
            <a:ext cx="1051401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287351"/>
            <a:ext cx="10514011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893" y="739906"/>
            <a:ext cx="512635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13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893" y="739906"/>
            <a:ext cx="512635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/>
          </p:cNvPicPr>
          <p:nvPr userDrawn="1"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240" y="872490"/>
            <a:ext cx="4541520" cy="5113020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2280356" y="1566330"/>
            <a:ext cx="7631288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12192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29950"/>
            <a:ext cx="105156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25867"/>
            <a:ext cx="105156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95274" y="6514954"/>
            <a:ext cx="93792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BFB289C6-7421-BF4F-917B-438A4D039CDA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8" y="6514954"/>
            <a:ext cx="410748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Työ- ja elinkeinoministeriö </a:t>
            </a:r>
            <a:r>
              <a:rPr lang="bg-BG" dirty="0" smtClean="0"/>
              <a:t>•</a:t>
            </a:r>
            <a:r>
              <a:rPr lang="fi-FI" dirty="0" smtClean="0"/>
              <a:t> </a:t>
            </a:r>
            <a:r>
              <a:rPr lang="fi-FI" dirty="0" err="1" smtClean="0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877" y="6514954"/>
            <a:ext cx="717652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Työllisyyden tilannekuva kesäkuussa ja         1. vuosipuoliskolla </a:t>
            </a:r>
            <a:endParaRPr lang="fi-FI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0700" y="3345821"/>
            <a:ext cx="8705850" cy="1574891"/>
          </a:xfrm>
        </p:spPr>
        <p:txBody>
          <a:bodyPr>
            <a:noAutofit/>
          </a:bodyPr>
          <a:lstStyle/>
          <a:p>
            <a:endParaRPr lang="fi-FI" sz="800" dirty="0"/>
          </a:p>
          <a:p>
            <a:r>
              <a:rPr lang="fi-FI" dirty="0" smtClean="0"/>
              <a:t>Heikki Räisänen</a:t>
            </a:r>
            <a:endParaRPr lang="fi-FI" dirty="0"/>
          </a:p>
          <a:p>
            <a:r>
              <a:rPr lang="fi-FI" sz="1400" dirty="0" smtClean="0"/>
              <a:t>tutkimusjohtaja</a:t>
            </a:r>
            <a:endParaRPr lang="fi-FI" sz="1400" dirty="0"/>
          </a:p>
          <a:p>
            <a:endParaRPr lang="fi-FI" dirty="0" smtClean="0"/>
          </a:p>
          <a:p>
            <a:r>
              <a:rPr lang="fi-FI" dirty="0" smtClean="0"/>
              <a:t>Tiedotustilaisuus 23.7.2019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703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Työttömät työnhakijat ja heistä pitkäaikaistyöttömät 1. vuosipuoliskolla v. 2014-2019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10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3372301"/>
              </p:ext>
            </p:extLst>
          </p:nvPr>
        </p:nvGraphicFramePr>
        <p:xfrm>
          <a:off x="839788" y="1525866"/>
          <a:ext cx="10514012" cy="4796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55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Työttömien työnhakijoiden ja pitkäaikaistyöttömien määrän muutos 1. vuosipuoliskolla v. 2014-2019 edellisen vuoden vastaavaan ajankohtaan verrattuna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11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08828433"/>
              </p:ext>
            </p:extLst>
          </p:nvPr>
        </p:nvGraphicFramePr>
        <p:xfrm>
          <a:off x="839788" y="1525865"/>
          <a:ext cx="10514012" cy="4776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04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Työttömien työnhakijoiden määrä eri ikäryhmissä v. 2018 ja 2019 1. vuosipuoliskolla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12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642033"/>
              </p:ext>
            </p:extLst>
          </p:nvPr>
        </p:nvGraphicFramePr>
        <p:xfrm>
          <a:off x="839788" y="1425677"/>
          <a:ext cx="10514012" cy="4935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750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Työttömien työnhakijoiden määrän muutos eri ikäryhmissä v. 2015-2019 1. vuosipuoliskolla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13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143722"/>
              </p:ext>
            </p:extLst>
          </p:nvPr>
        </p:nvGraphicFramePr>
        <p:xfrm>
          <a:off x="839788" y="1415845"/>
          <a:ext cx="10514012" cy="487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469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Päättyneiden työttömyysjaksojen kesto ja sen muutos 1. vuosipuoliskolla v. 2014-2019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14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805532"/>
              </p:ext>
            </p:extLst>
          </p:nvPr>
        </p:nvGraphicFramePr>
        <p:xfrm>
          <a:off x="839788" y="1415846"/>
          <a:ext cx="10514012" cy="490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Avointen työpaikkojen määrä 1. vuosipuoliskolla v. 2014-2019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15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20909595"/>
              </p:ext>
            </p:extLst>
          </p:nvPr>
        </p:nvGraphicFramePr>
        <p:xfrm>
          <a:off x="839788" y="1425678"/>
          <a:ext cx="10514012" cy="488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66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Avointen työpaikkojen määrän muutos 1. vuosipuoliskolla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16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9401456"/>
              </p:ext>
            </p:extLst>
          </p:nvPr>
        </p:nvGraphicFramePr>
        <p:xfrm>
          <a:off x="839788" y="1455174"/>
          <a:ext cx="10514012" cy="4857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543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17</a:t>
            </a:fld>
            <a:endParaRPr lang="fi-FI"/>
          </a:p>
        </p:txBody>
      </p:sp>
      <p:pic>
        <p:nvPicPr>
          <p:cNvPr id="1026" name="Picture 2" descr="http://tyonvalitystilasto.vyv.fi/graph/gserver.png?&amp;mtype=flow&amp;ssid=1907231059265&amp;ifile=../reports/2puolivuosi/9virta-varanto/vvk02&amp;x=1500&amp;y=800&amp;ts=6369947639283760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13" y="196645"/>
            <a:ext cx="11375922" cy="605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35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havainnot työllisyystilanteesta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rgbClr val="0070C0"/>
                </a:solidFill>
              </a:rPr>
              <a:t>Kesäkuu 2019 </a:t>
            </a:r>
          </a:p>
          <a:p>
            <a:r>
              <a:rPr lang="fi-FI" dirty="0" smtClean="0"/>
              <a:t>Työvoiman tarjonta alkaa asettaa entistä kovempia rajoitteita työllisyyden kasvulle</a:t>
            </a:r>
          </a:p>
          <a:p>
            <a:r>
              <a:rPr lang="fi-FI" dirty="0" smtClean="0"/>
              <a:t>Kesäkuussa työllisyyden kasvu pysähtyi, kun toukokuussa kasvua oli 32 000 henkeä</a:t>
            </a:r>
          </a:p>
          <a:p>
            <a:r>
              <a:rPr lang="fi-FI" dirty="0"/>
              <a:t>Työttömien työnhakijoiden määrä laskee nyt alle 20 000 hengen vauhtia edellisen vuoden vastaavaan kuukauteen verrattuna. Vuoden 2017 joulukuun kaikkien aikojen ennätyksestä, yli 62 000 hengen laskusta on tultu voimakkaasti alas.</a:t>
            </a:r>
          </a:p>
          <a:p>
            <a:r>
              <a:rPr lang="fi-FI" dirty="0" smtClean="0"/>
              <a:t>44 kuukautta peräkkäin laskenut lomautusten määrä on nyt hieman noussut 2 kuukautta</a:t>
            </a:r>
          </a:p>
          <a:p>
            <a:endParaRPr lang="fi-FI" dirty="0" smtClean="0"/>
          </a:p>
          <a:p>
            <a:r>
              <a:rPr lang="fi-FI" dirty="0" smtClean="0">
                <a:solidFill>
                  <a:srgbClr val="0070C0"/>
                </a:solidFill>
              </a:rPr>
              <a:t>1. vuosipuolisko 2019</a:t>
            </a:r>
          </a:p>
          <a:p>
            <a:r>
              <a:rPr lang="fi-FI" dirty="0" smtClean="0"/>
              <a:t>Vuoden 2019 1. vuosipuoliskon kehityskuva on edelleen myönteinen, työllisyys kasvaa ja työttömyys laskee</a:t>
            </a:r>
          </a:p>
          <a:p>
            <a:r>
              <a:rPr lang="fi-FI" dirty="0" smtClean="0"/>
              <a:t>Talouskasvun hidastuminen alkaa näkyä työmarkkinoilla</a:t>
            </a:r>
          </a:p>
          <a:p>
            <a:r>
              <a:rPr lang="fi-FI" dirty="0" smtClean="0"/>
              <a:t>Työvoiman kysyntä on edelleen voimakasta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41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Työllisyysasteen kausi- ja satunnaisvaihtelusta puhdistettu trendi on kesäkuussa 2019 72,5 %. Kesäkuussa työllisyyden kasvu pysähtyi.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3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4147057"/>
              </p:ext>
            </p:extLst>
          </p:nvPr>
        </p:nvGraphicFramePr>
        <p:xfrm>
          <a:off x="839788" y="1396182"/>
          <a:ext cx="10514012" cy="4945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520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Työttömien työnhakijoiden määrä laskee aiempaa hitaammin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4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5885358"/>
              </p:ext>
            </p:extLst>
          </p:nvPr>
        </p:nvGraphicFramePr>
        <p:xfrm>
          <a:off x="839788" y="1376516"/>
          <a:ext cx="10514012" cy="5053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22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Alkaneet ja päättyneet työttömyysjaksot sekä työnhakujaksojen keskimääräinen kesto (liukuva 12 kk keskiarvo)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5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87167973"/>
              </p:ext>
            </p:extLst>
          </p:nvPr>
        </p:nvGraphicFramePr>
        <p:xfrm>
          <a:off x="839788" y="1455174"/>
          <a:ext cx="10514012" cy="4925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70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Työttömien työnhakijoiden muutos </a:t>
            </a:r>
            <a:r>
              <a:rPr lang="fi-FI" dirty="0" smtClean="0"/>
              <a:t>eräissä </a:t>
            </a:r>
            <a:r>
              <a:rPr lang="fi-FI" dirty="0" smtClean="0"/>
              <a:t>pääryhmissä kesäkuu 2018 – kesäkuu 2019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6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06041712"/>
              </p:ext>
            </p:extLst>
          </p:nvPr>
        </p:nvGraphicFramePr>
        <p:xfrm>
          <a:off x="570271" y="1396181"/>
          <a:ext cx="11130116" cy="490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112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8" y="175989"/>
            <a:ext cx="9602435" cy="995915"/>
          </a:xfrm>
        </p:spPr>
        <p:txBody>
          <a:bodyPr/>
          <a:lstStyle/>
          <a:p>
            <a:r>
              <a:rPr lang="fi-FI" dirty="0" smtClean="0"/>
              <a:t>Lomautusten määrä laski 44 kuukautta peräkkäin, kunnes touko-kesäkuussa 2019 kasvoi hieman</a:t>
            </a:r>
            <a:endParaRPr lang="fi-FI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8208" y="1022555"/>
            <a:ext cx="10075597" cy="5319251"/>
          </a:xfrm>
          <a:prstGeom prst="rect">
            <a:avLst/>
          </a:prstGeom>
        </p:spPr>
      </p:pic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023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Avointen työpaikkojen määrä kuukaudessa ja 12 kk liukuva keskiarvo v. 2007- 6/2019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8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385170"/>
              </p:ext>
            </p:extLst>
          </p:nvPr>
        </p:nvGraphicFramePr>
        <p:xfrm>
          <a:off x="839788" y="1525866"/>
          <a:ext cx="10514012" cy="4806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81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Työttömät työnhakijat, aktivointiasteeseen luettavat sekä aktivointiaste v. 2006- 6/2019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9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2539904"/>
              </p:ext>
            </p:extLst>
          </p:nvPr>
        </p:nvGraphicFramePr>
        <p:xfrm>
          <a:off x="383459" y="1356852"/>
          <a:ext cx="11218606" cy="4955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167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Document" ma:contentTypeID="0x01010073A4205F1AB04B778370FAAF380291E000E146ABAF2260CC4397E0AB897BAC756D" ma:contentTypeVersion="6" ma:contentTypeDescription="Luo uusi asiakirja." ma:contentTypeScope="" ma:versionID="2fc0bbfb6107b5915e5fafa5380d5306">
  <xsd:schema xmlns:xsd="http://www.w3.org/2001/XMLSchema" xmlns:xs="http://www.w3.org/2001/XMLSchema" xmlns:p="http://schemas.microsoft.com/office/2006/metadata/properties" xmlns:ns2="59791934-538b-4486-96c6-535b1b77d54e" targetNamespace="http://schemas.microsoft.com/office/2006/metadata/properties" ma:root="true" ma:fieldsID="b3c0343a795085f52425eca36a0c9c22" ns2:_="">
    <xsd:import namespace="59791934-538b-4486-96c6-535b1b77d54e"/>
    <xsd:element name="properties">
      <xsd:complexType>
        <xsd:sequence>
          <xsd:element name="documentManagement">
            <xsd:complexType>
              <xsd:all>
                <xsd:element ref="ns2:TEMDocumentType"/>
                <xsd:element ref="ns2:ExternalKeyw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91934-538b-4486-96c6-535b1b77d54e" elementFormDefault="qualified">
    <xsd:import namespace="http://schemas.microsoft.com/office/2006/documentManagement/types"/>
    <xsd:import namespace="http://schemas.microsoft.com/office/infopath/2007/PartnerControls"/>
    <xsd:element name="TEMDocumentType" ma:index="8" ma:displayName="Tyyppi" ma:default="" ma:description="Tyyppi" ma:format="RadioButtons" ma:internalName="TEMDocumentType">
      <xsd:simpleType>
        <xsd:restriction base="dms:Choice">
          <xsd:enumeration value="Ohje"/>
          <xsd:enumeration value="Muistio"/>
          <xsd:enumeration value="Lomake"/>
          <xsd:enumeration value="Raportti"/>
          <xsd:enumeration value="Esityslista"/>
          <xsd:enumeration value="Pöytäkirja"/>
          <xsd:enumeration value="Sopimus"/>
          <xsd:enumeration value="Kutsu"/>
          <xsd:enumeration value="Työnjako/Vastuunjako"/>
          <xsd:enumeration value="Organisaatiokaavio"/>
          <xsd:enumeration value="Esitysaineisto"/>
          <xsd:enumeration value="Muu"/>
        </xsd:restriction>
      </xsd:simpleType>
    </xsd:element>
    <xsd:element name="ExternalKeyword" ma:index="9" nillable="true" ma:displayName="Ulkoinen asiasana" ma:internalName="ExternalKeywor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ternalKeyword xmlns="59791934-538b-4486-96c6-535b1b77d54e" xsi:nil="true"/>
    <TEMDocumentType xmlns="59791934-538b-4486-96c6-535b1b77d54e">Lomake</TEMDocumentType>
  </documentManagement>
</p:properties>
</file>

<file path=customXml/itemProps1.xml><?xml version="1.0" encoding="utf-8"?>
<ds:datastoreItem xmlns:ds="http://schemas.openxmlformats.org/officeDocument/2006/customXml" ds:itemID="{D1598D0E-4255-406E-9A54-06FD5335DF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6CE1F5-260B-4620-B200-DFE7784A1E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2214DB-5AB8-4204-A67A-79B2A001CDAD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59791934-538b-4486-96c6-535b1b77d54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2114</TotalTime>
  <Words>411</Words>
  <Application>Microsoft Office PowerPoint</Application>
  <PresentationFormat>Laajakuva</PresentationFormat>
  <Paragraphs>102</Paragraphs>
  <Slides>17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TEM_DB02_normal_FI_V____RGB</vt:lpstr>
      <vt:lpstr>Työllisyyden tilannekuva kesäkuussa ja         1. vuosipuoliskolla </vt:lpstr>
      <vt:lpstr>Keskeiset havainnot työllisyystilanteesta</vt:lpstr>
      <vt:lpstr>Työllisyysasteen kausi- ja satunnaisvaihtelusta puhdistettu trendi on kesäkuussa 2019 72,5 %. Kesäkuussa työllisyyden kasvu pysähtyi.</vt:lpstr>
      <vt:lpstr>Työttömien työnhakijoiden määrä laskee aiempaa hitaammin</vt:lpstr>
      <vt:lpstr>Alkaneet ja päättyneet työttömyysjaksot sekä työnhakujaksojen keskimääräinen kesto (liukuva 12 kk keskiarvo)</vt:lpstr>
      <vt:lpstr>Työttömien työnhakijoiden muutos eräissä pääryhmissä kesäkuu 2018 – kesäkuu 2019</vt:lpstr>
      <vt:lpstr>Lomautusten määrä laski 44 kuukautta peräkkäin, kunnes touko-kesäkuussa 2019 kasvoi hieman</vt:lpstr>
      <vt:lpstr>Avointen työpaikkojen määrä kuukaudessa ja 12 kk liukuva keskiarvo v. 2007- 6/2019</vt:lpstr>
      <vt:lpstr>Työttömät työnhakijat, aktivointiasteeseen luettavat sekä aktivointiaste v. 2006- 6/2019</vt:lpstr>
      <vt:lpstr>Työttömät työnhakijat ja heistä pitkäaikaistyöttömät 1. vuosipuoliskolla v. 2014-2019</vt:lpstr>
      <vt:lpstr>Työttömien työnhakijoiden ja pitkäaikaistyöttömien määrän muutos 1. vuosipuoliskolla v. 2014-2019 edellisen vuoden vastaavaan ajankohtaan verrattuna</vt:lpstr>
      <vt:lpstr>Työttömien työnhakijoiden määrä eri ikäryhmissä v. 2018 ja 2019 1. vuosipuoliskolla</vt:lpstr>
      <vt:lpstr>Työttömien työnhakijoiden määrän muutos eri ikäryhmissä v. 2015-2019 1. vuosipuoliskolla</vt:lpstr>
      <vt:lpstr>Päättyneiden työttömyysjaksojen kesto ja sen muutos 1. vuosipuoliskolla v. 2014-2019</vt:lpstr>
      <vt:lpstr>Avointen työpaikkojen määrä 1. vuosipuoliskolla v. 2014-2019</vt:lpstr>
      <vt:lpstr>Avointen työpaikkojen määrän muutos 1. vuosipuoliskolla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Riitta Elo</dc:creator>
  <cp:lastModifiedBy>Räisänen Heikki (TEM)</cp:lastModifiedBy>
  <cp:revision>126</cp:revision>
  <cp:lastPrinted>2019-07-23T08:23:55Z</cp:lastPrinted>
  <dcterms:created xsi:type="dcterms:W3CDTF">2016-06-23T07:16:05Z</dcterms:created>
  <dcterms:modified xsi:type="dcterms:W3CDTF">2019-07-23T08:23:56Z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0x01010073A4205F1AB04B778370FAAF380291E000E146ABAF2260CC4397E0AB897BAC756D</vt:lpwstr>
  </property>
</Properties>
</file>