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9"/>
  </p:notesMasterIdLst>
  <p:sldIdLst>
    <p:sldId id="287" r:id="rId5"/>
    <p:sldId id="266" r:id="rId6"/>
    <p:sldId id="286" r:id="rId7"/>
    <p:sldId id="268" r:id="rId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69"/>
    <p:restoredTop sz="90061" autoAdjust="0"/>
  </p:normalViewPr>
  <p:slideViewPr>
    <p:cSldViewPr snapToGrid="0" snapToObjects="1" showGuides="1">
      <p:cViewPr varScale="1">
        <p:scale>
          <a:sx n="94" d="100"/>
          <a:sy n="94" d="100"/>
        </p:scale>
        <p:origin x="422" y="53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14F4D-3B18-764E-B32A-00C1D3093C4E}" type="datetimeFigureOut">
              <a:rPr lang="fi-FI" smtClean="0"/>
              <a:pPr/>
              <a:t>10.2.2020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6B73F-CFB5-9D4F-9E0D-F2C3CD4A0C2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61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759774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76073"/>
            <a:ext cx="6858000" cy="675291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7863843" y="5913120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1013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3" y="5791200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1013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CC22812-8A30-4C99-896F-786EBA7575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0750" y="3874550"/>
            <a:ext cx="1682499" cy="90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92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>
            <a:extLst>
              <a:ext uri="{FF2B5EF4-FFF2-40B4-BE49-F238E27FC236}">
                <a16:creationId xmlns:a16="http://schemas.microsoft.com/office/drawing/2014/main" id="{02EEC6F9-E414-453A-BFE4-CBFA8E6C1CB5}"/>
              </a:ext>
            </a:extLst>
          </p:cNvPr>
          <p:cNvSpPr>
            <a:spLocks/>
          </p:cNvSpPr>
          <p:nvPr userDrawn="1"/>
        </p:nvSpPr>
        <p:spPr bwMode="auto">
          <a:xfrm>
            <a:off x="3249613" y="3840163"/>
            <a:ext cx="2740025" cy="860425"/>
          </a:xfrm>
          <a:custGeom>
            <a:avLst/>
            <a:gdLst>
              <a:gd name="T0" fmla="*/ 405 w 487"/>
              <a:gd name="T1" fmla="*/ 73 h 153"/>
              <a:gd name="T2" fmla="*/ 278 w 487"/>
              <a:gd name="T3" fmla="*/ 92 h 153"/>
              <a:gd name="T4" fmla="*/ 105 w 487"/>
              <a:gd name="T5" fmla="*/ 55 h 153"/>
              <a:gd name="T6" fmla="*/ 118 w 487"/>
              <a:gd name="T7" fmla="*/ 28 h 153"/>
              <a:gd name="T8" fmla="*/ 118 w 487"/>
              <a:gd name="T9" fmla="*/ 28 h 153"/>
              <a:gd name="T10" fmla="*/ 120 w 487"/>
              <a:gd name="T11" fmla="*/ 26 h 153"/>
              <a:gd name="T12" fmla="*/ 108 w 487"/>
              <a:gd name="T13" fmla="*/ 3 h 153"/>
              <a:gd name="T14" fmla="*/ 86 w 487"/>
              <a:gd name="T15" fmla="*/ 14 h 153"/>
              <a:gd name="T16" fmla="*/ 97 w 487"/>
              <a:gd name="T17" fmla="*/ 37 h 153"/>
              <a:gd name="T18" fmla="*/ 99 w 487"/>
              <a:gd name="T19" fmla="*/ 37 h 153"/>
              <a:gd name="T20" fmla="*/ 93 w 487"/>
              <a:gd name="T21" fmla="*/ 49 h 153"/>
              <a:gd name="T22" fmla="*/ 14 w 487"/>
              <a:gd name="T23" fmla="*/ 0 h 153"/>
              <a:gd name="T24" fmla="*/ 0 w 487"/>
              <a:gd name="T25" fmla="*/ 18 h 153"/>
              <a:gd name="T26" fmla="*/ 76 w 487"/>
              <a:gd name="T27" fmla="*/ 82 h 153"/>
              <a:gd name="T28" fmla="*/ 60 w 487"/>
              <a:gd name="T29" fmla="*/ 113 h 153"/>
              <a:gd name="T30" fmla="*/ 60 w 487"/>
              <a:gd name="T31" fmla="*/ 113 h 153"/>
              <a:gd name="T32" fmla="*/ 59 w 487"/>
              <a:gd name="T33" fmla="*/ 115 h 153"/>
              <a:gd name="T34" fmla="*/ 70 w 487"/>
              <a:gd name="T35" fmla="*/ 138 h 153"/>
              <a:gd name="T36" fmla="*/ 93 w 487"/>
              <a:gd name="T37" fmla="*/ 127 h 153"/>
              <a:gd name="T38" fmla="*/ 82 w 487"/>
              <a:gd name="T39" fmla="*/ 104 h 153"/>
              <a:gd name="T40" fmla="*/ 80 w 487"/>
              <a:gd name="T41" fmla="*/ 103 h 153"/>
              <a:gd name="T42" fmla="*/ 87 w 487"/>
              <a:gd name="T43" fmla="*/ 89 h 153"/>
              <a:gd name="T44" fmla="*/ 312 w 487"/>
              <a:gd name="T45" fmla="*/ 153 h 153"/>
              <a:gd name="T46" fmla="*/ 487 w 487"/>
              <a:gd name="T47" fmla="*/ 116 h 153"/>
              <a:gd name="T48" fmla="*/ 477 w 487"/>
              <a:gd name="T49" fmla="*/ 117 h 153"/>
              <a:gd name="T50" fmla="*/ 405 w 487"/>
              <a:gd name="T51" fmla="*/ 7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87" h="153">
                <a:moveTo>
                  <a:pt x="405" y="73"/>
                </a:moveTo>
                <a:cubicBezTo>
                  <a:pt x="365" y="85"/>
                  <a:pt x="322" y="92"/>
                  <a:pt x="278" y="92"/>
                </a:cubicBezTo>
                <a:cubicBezTo>
                  <a:pt x="216" y="92"/>
                  <a:pt x="158" y="78"/>
                  <a:pt x="105" y="55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9" y="28"/>
                  <a:pt x="119" y="27"/>
                  <a:pt x="120" y="26"/>
                </a:cubicBezTo>
                <a:cubicBezTo>
                  <a:pt x="123" y="16"/>
                  <a:pt x="118" y="6"/>
                  <a:pt x="108" y="3"/>
                </a:cubicBezTo>
                <a:cubicBezTo>
                  <a:pt x="99" y="0"/>
                  <a:pt x="89" y="5"/>
                  <a:pt x="86" y="14"/>
                </a:cubicBezTo>
                <a:cubicBezTo>
                  <a:pt x="82" y="23"/>
                  <a:pt x="87" y="34"/>
                  <a:pt x="97" y="37"/>
                </a:cubicBezTo>
                <a:cubicBezTo>
                  <a:pt x="97" y="37"/>
                  <a:pt x="98" y="37"/>
                  <a:pt x="99" y="37"/>
                </a:cubicBezTo>
                <a:cubicBezTo>
                  <a:pt x="93" y="49"/>
                  <a:pt x="93" y="49"/>
                  <a:pt x="93" y="49"/>
                </a:cubicBezTo>
                <a:cubicBezTo>
                  <a:pt x="65" y="36"/>
                  <a:pt x="38" y="19"/>
                  <a:pt x="14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23" y="42"/>
                  <a:pt x="48" y="64"/>
                  <a:pt x="76" y="82"/>
                </a:cubicBezTo>
                <a:cubicBezTo>
                  <a:pt x="60" y="113"/>
                  <a:pt x="60" y="113"/>
                  <a:pt x="60" y="113"/>
                </a:cubicBezTo>
                <a:cubicBezTo>
                  <a:pt x="60" y="113"/>
                  <a:pt x="60" y="113"/>
                  <a:pt x="60" y="113"/>
                </a:cubicBezTo>
                <a:cubicBezTo>
                  <a:pt x="60" y="113"/>
                  <a:pt x="60" y="114"/>
                  <a:pt x="59" y="115"/>
                </a:cubicBezTo>
                <a:cubicBezTo>
                  <a:pt x="56" y="124"/>
                  <a:pt x="61" y="135"/>
                  <a:pt x="70" y="138"/>
                </a:cubicBezTo>
                <a:cubicBezTo>
                  <a:pt x="80" y="141"/>
                  <a:pt x="90" y="136"/>
                  <a:pt x="93" y="127"/>
                </a:cubicBezTo>
                <a:cubicBezTo>
                  <a:pt x="96" y="117"/>
                  <a:pt x="91" y="107"/>
                  <a:pt x="82" y="104"/>
                </a:cubicBezTo>
                <a:cubicBezTo>
                  <a:pt x="81" y="104"/>
                  <a:pt x="81" y="104"/>
                  <a:pt x="80" y="103"/>
                </a:cubicBezTo>
                <a:cubicBezTo>
                  <a:pt x="87" y="89"/>
                  <a:pt x="87" y="89"/>
                  <a:pt x="87" y="89"/>
                </a:cubicBezTo>
                <a:cubicBezTo>
                  <a:pt x="153" y="130"/>
                  <a:pt x="230" y="153"/>
                  <a:pt x="312" y="153"/>
                </a:cubicBezTo>
                <a:cubicBezTo>
                  <a:pt x="374" y="153"/>
                  <a:pt x="433" y="140"/>
                  <a:pt x="487" y="116"/>
                </a:cubicBezTo>
                <a:cubicBezTo>
                  <a:pt x="484" y="116"/>
                  <a:pt x="480" y="117"/>
                  <a:pt x="477" y="117"/>
                </a:cubicBezTo>
                <a:cubicBezTo>
                  <a:pt x="446" y="117"/>
                  <a:pt x="419" y="99"/>
                  <a:pt x="405" y="73"/>
                </a:cubicBezTo>
                <a:close/>
              </a:path>
            </a:pathLst>
          </a:custGeom>
          <a:solidFill>
            <a:srgbClr val="0F2B6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EA2CABED-335D-45C8-ABDE-8491171C5724}"/>
              </a:ext>
            </a:extLst>
          </p:cNvPr>
          <p:cNvSpPr>
            <a:spLocks/>
          </p:cNvSpPr>
          <p:nvPr userDrawn="1"/>
        </p:nvSpPr>
        <p:spPr bwMode="auto">
          <a:xfrm>
            <a:off x="3222626" y="857251"/>
            <a:ext cx="1057275" cy="596900"/>
          </a:xfrm>
          <a:custGeom>
            <a:avLst/>
            <a:gdLst>
              <a:gd name="T0" fmla="*/ 24 w 188"/>
              <a:gd name="T1" fmla="*/ 82 h 106"/>
              <a:gd name="T2" fmla="*/ 30 w 188"/>
              <a:gd name="T3" fmla="*/ 76 h 106"/>
              <a:gd name="T4" fmla="*/ 36 w 188"/>
              <a:gd name="T5" fmla="*/ 75 h 106"/>
              <a:gd name="T6" fmla="*/ 37 w 188"/>
              <a:gd name="T7" fmla="*/ 77 h 106"/>
              <a:gd name="T8" fmla="*/ 37 w 188"/>
              <a:gd name="T9" fmla="*/ 77 h 106"/>
              <a:gd name="T10" fmla="*/ 56 w 188"/>
              <a:gd name="T11" fmla="*/ 99 h 106"/>
              <a:gd name="T12" fmla="*/ 72 w 188"/>
              <a:gd name="T13" fmla="*/ 100 h 106"/>
              <a:gd name="T14" fmla="*/ 80 w 188"/>
              <a:gd name="T15" fmla="*/ 97 h 106"/>
              <a:gd name="T16" fmla="*/ 96 w 188"/>
              <a:gd name="T17" fmla="*/ 64 h 106"/>
              <a:gd name="T18" fmla="*/ 96 w 188"/>
              <a:gd name="T19" fmla="*/ 64 h 106"/>
              <a:gd name="T20" fmla="*/ 96 w 188"/>
              <a:gd name="T21" fmla="*/ 64 h 106"/>
              <a:gd name="T22" fmla="*/ 99 w 188"/>
              <a:gd name="T23" fmla="*/ 63 h 106"/>
              <a:gd name="T24" fmla="*/ 100 w 188"/>
              <a:gd name="T25" fmla="*/ 106 h 106"/>
              <a:gd name="T26" fmla="*/ 123 w 188"/>
              <a:gd name="T27" fmla="*/ 101 h 106"/>
              <a:gd name="T28" fmla="*/ 111 w 188"/>
              <a:gd name="T29" fmla="*/ 70 h 106"/>
              <a:gd name="T30" fmla="*/ 175 w 188"/>
              <a:gd name="T31" fmla="*/ 58 h 106"/>
              <a:gd name="T32" fmla="*/ 188 w 188"/>
              <a:gd name="T33" fmla="*/ 18 h 106"/>
              <a:gd name="T34" fmla="*/ 104 w 188"/>
              <a:gd name="T35" fmla="*/ 34 h 106"/>
              <a:gd name="T36" fmla="*/ 104 w 188"/>
              <a:gd name="T37" fmla="*/ 0 h 106"/>
              <a:gd name="T38" fmla="*/ 81 w 188"/>
              <a:gd name="T39" fmla="*/ 4 h 106"/>
              <a:gd name="T40" fmla="*/ 95 w 188"/>
              <a:gd name="T41" fmla="*/ 44 h 106"/>
              <a:gd name="T42" fmla="*/ 92 w 188"/>
              <a:gd name="T43" fmla="*/ 45 h 106"/>
              <a:gd name="T44" fmla="*/ 91 w 188"/>
              <a:gd name="T45" fmla="*/ 40 h 106"/>
              <a:gd name="T46" fmla="*/ 91 w 188"/>
              <a:gd name="T47" fmla="*/ 39 h 106"/>
              <a:gd name="T48" fmla="*/ 90 w 188"/>
              <a:gd name="T49" fmla="*/ 38 h 106"/>
              <a:gd name="T50" fmla="*/ 90 w 188"/>
              <a:gd name="T51" fmla="*/ 36 h 106"/>
              <a:gd name="T52" fmla="*/ 78 w 188"/>
              <a:gd name="T53" fmla="*/ 33 h 106"/>
              <a:gd name="T54" fmla="*/ 74 w 188"/>
              <a:gd name="T55" fmla="*/ 37 h 106"/>
              <a:gd name="T56" fmla="*/ 64 w 188"/>
              <a:gd name="T57" fmla="*/ 35 h 106"/>
              <a:gd name="T58" fmla="*/ 60 w 188"/>
              <a:gd name="T59" fmla="*/ 40 h 106"/>
              <a:gd name="T60" fmla="*/ 50 w 188"/>
              <a:gd name="T61" fmla="*/ 38 h 106"/>
              <a:gd name="T62" fmla="*/ 46 w 188"/>
              <a:gd name="T63" fmla="*/ 43 h 106"/>
              <a:gd name="T64" fmla="*/ 36 w 188"/>
              <a:gd name="T65" fmla="*/ 41 h 106"/>
              <a:gd name="T66" fmla="*/ 31 w 188"/>
              <a:gd name="T67" fmla="*/ 50 h 106"/>
              <a:gd name="T68" fmla="*/ 32 w 188"/>
              <a:gd name="T69" fmla="*/ 56 h 106"/>
              <a:gd name="T70" fmla="*/ 27 w 188"/>
              <a:gd name="T71" fmla="*/ 57 h 106"/>
              <a:gd name="T72" fmla="*/ 10 w 188"/>
              <a:gd name="T73" fmla="*/ 56 h 106"/>
              <a:gd name="T74" fmla="*/ 4 w 188"/>
              <a:gd name="T75" fmla="*/ 76 h 106"/>
              <a:gd name="T76" fmla="*/ 24 w 188"/>
              <a:gd name="T77" fmla="*/ 8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8" h="106">
                <a:moveTo>
                  <a:pt x="24" y="82"/>
                </a:moveTo>
                <a:cubicBezTo>
                  <a:pt x="27" y="81"/>
                  <a:pt x="29" y="79"/>
                  <a:pt x="30" y="76"/>
                </a:cubicBezTo>
                <a:cubicBezTo>
                  <a:pt x="36" y="75"/>
                  <a:pt x="36" y="75"/>
                  <a:pt x="36" y="75"/>
                </a:cubicBezTo>
                <a:cubicBezTo>
                  <a:pt x="37" y="77"/>
                  <a:pt x="37" y="77"/>
                  <a:pt x="3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9" y="87"/>
                  <a:pt x="46" y="95"/>
                  <a:pt x="56" y="99"/>
                </a:cubicBezTo>
                <a:cubicBezTo>
                  <a:pt x="61" y="101"/>
                  <a:pt x="67" y="101"/>
                  <a:pt x="72" y="100"/>
                </a:cubicBezTo>
                <a:cubicBezTo>
                  <a:pt x="75" y="100"/>
                  <a:pt x="78" y="99"/>
                  <a:pt x="80" y="97"/>
                </a:cubicBezTo>
                <a:cubicBezTo>
                  <a:pt x="92" y="91"/>
                  <a:pt x="99" y="78"/>
                  <a:pt x="96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9" y="63"/>
                  <a:pt x="99" y="63"/>
                  <a:pt x="99" y="63"/>
                </a:cubicBezTo>
                <a:cubicBezTo>
                  <a:pt x="101" y="78"/>
                  <a:pt x="101" y="92"/>
                  <a:pt x="100" y="106"/>
                </a:cubicBezTo>
                <a:cubicBezTo>
                  <a:pt x="123" y="101"/>
                  <a:pt x="123" y="101"/>
                  <a:pt x="123" y="101"/>
                </a:cubicBezTo>
                <a:cubicBezTo>
                  <a:pt x="118" y="91"/>
                  <a:pt x="114" y="81"/>
                  <a:pt x="111" y="70"/>
                </a:cubicBezTo>
                <a:cubicBezTo>
                  <a:pt x="175" y="58"/>
                  <a:pt x="175" y="58"/>
                  <a:pt x="175" y="58"/>
                </a:cubicBezTo>
                <a:cubicBezTo>
                  <a:pt x="182" y="45"/>
                  <a:pt x="186" y="32"/>
                  <a:pt x="188" y="18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03" y="22"/>
                  <a:pt x="103" y="11"/>
                  <a:pt x="104" y="0"/>
                </a:cubicBezTo>
                <a:cubicBezTo>
                  <a:pt x="81" y="4"/>
                  <a:pt x="81" y="4"/>
                  <a:pt x="81" y="4"/>
                </a:cubicBezTo>
                <a:cubicBezTo>
                  <a:pt x="87" y="17"/>
                  <a:pt x="92" y="30"/>
                  <a:pt x="95" y="44"/>
                </a:cubicBezTo>
                <a:cubicBezTo>
                  <a:pt x="92" y="45"/>
                  <a:pt x="92" y="45"/>
                  <a:pt x="92" y="45"/>
                </a:cubicBezTo>
                <a:cubicBezTo>
                  <a:pt x="91" y="40"/>
                  <a:pt x="91" y="40"/>
                  <a:pt x="91" y="40"/>
                </a:cubicBezTo>
                <a:cubicBezTo>
                  <a:pt x="91" y="39"/>
                  <a:pt x="91" y="39"/>
                  <a:pt x="91" y="39"/>
                </a:cubicBezTo>
                <a:cubicBezTo>
                  <a:pt x="90" y="38"/>
                  <a:pt x="90" y="38"/>
                  <a:pt x="90" y="38"/>
                </a:cubicBezTo>
                <a:cubicBezTo>
                  <a:pt x="90" y="38"/>
                  <a:pt x="90" y="37"/>
                  <a:pt x="90" y="36"/>
                </a:cubicBezTo>
                <a:cubicBezTo>
                  <a:pt x="88" y="32"/>
                  <a:pt x="82" y="30"/>
                  <a:pt x="78" y="33"/>
                </a:cubicBezTo>
                <a:cubicBezTo>
                  <a:pt x="76" y="34"/>
                  <a:pt x="75" y="35"/>
                  <a:pt x="74" y="37"/>
                </a:cubicBezTo>
                <a:cubicBezTo>
                  <a:pt x="71" y="34"/>
                  <a:pt x="67" y="34"/>
                  <a:pt x="64" y="35"/>
                </a:cubicBezTo>
                <a:cubicBezTo>
                  <a:pt x="62" y="36"/>
                  <a:pt x="61" y="38"/>
                  <a:pt x="60" y="40"/>
                </a:cubicBezTo>
                <a:cubicBezTo>
                  <a:pt x="57" y="37"/>
                  <a:pt x="53" y="36"/>
                  <a:pt x="50" y="38"/>
                </a:cubicBezTo>
                <a:cubicBezTo>
                  <a:pt x="48" y="39"/>
                  <a:pt x="47" y="41"/>
                  <a:pt x="46" y="43"/>
                </a:cubicBezTo>
                <a:cubicBezTo>
                  <a:pt x="43" y="40"/>
                  <a:pt x="39" y="39"/>
                  <a:pt x="36" y="41"/>
                </a:cubicBezTo>
                <a:cubicBezTo>
                  <a:pt x="32" y="43"/>
                  <a:pt x="31" y="47"/>
                  <a:pt x="31" y="50"/>
                </a:cubicBezTo>
                <a:cubicBezTo>
                  <a:pt x="32" y="56"/>
                  <a:pt x="32" y="56"/>
                  <a:pt x="32" y="56"/>
                </a:cubicBezTo>
                <a:cubicBezTo>
                  <a:pt x="27" y="57"/>
                  <a:pt x="27" y="57"/>
                  <a:pt x="27" y="57"/>
                </a:cubicBezTo>
                <a:cubicBezTo>
                  <a:pt x="22" y="53"/>
                  <a:pt x="15" y="53"/>
                  <a:pt x="10" y="56"/>
                </a:cubicBezTo>
                <a:cubicBezTo>
                  <a:pt x="3" y="60"/>
                  <a:pt x="0" y="69"/>
                  <a:pt x="4" y="76"/>
                </a:cubicBezTo>
                <a:cubicBezTo>
                  <a:pt x="8" y="83"/>
                  <a:pt x="17" y="86"/>
                  <a:pt x="24" y="82"/>
                </a:cubicBezTo>
                <a:close/>
              </a:path>
            </a:pathLst>
          </a:custGeom>
          <a:solidFill>
            <a:srgbClr val="0F2B6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2DB32D7A-3B33-42A2-AB22-789BFDB29D74}"/>
              </a:ext>
            </a:extLst>
          </p:cNvPr>
          <p:cNvSpPr>
            <a:spLocks/>
          </p:cNvSpPr>
          <p:nvPr userDrawn="1"/>
        </p:nvSpPr>
        <p:spPr bwMode="auto">
          <a:xfrm>
            <a:off x="3963988" y="1357313"/>
            <a:ext cx="444500" cy="225425"/>
          </a:xfrm>
          <a:custGeom>
            <a:avLst/>
            <a:gdLst>
              <a:gd name="T0" fmla="*/ 30 w 79"/>
              <a:gd name="T1" fmla="*/ 1 h 40"/>
              <a:gd name="T2" fmla="*/ 19 w 79"/>
              <a:gd name="T3" fmla="*/ 0 h 40"/>
              <a:gd name="T4" fmla="*/ 1 w 79"/>
              <a:gd name="T5" fmla="*/ 20 h 40"/>
              <a:gd name="T6" fmla="*/ 21 w 79"/>
              <a:gd name="T7" fmla="*/ 39 h 40"/>
              <a:gd name="T8" fmla="*/ 79 w 79"/>
              <a:gd name="T9" fmla="*/ 18 h 40"/>
              <a:gd name="T10" fmla="*/ 32 w 79"/>
              <a:gd name="T11" fmla="*/ 25 h 40"/>
              <a:gd name="T12" fmla="*/ 20 w 79"/>
              <a:gd name="T13" fmla="*/ 13 h 40"/>
              <a:gd name="T14" fmla="*/ 30 w 79"/>
              <a:gd name="T15" fmla="*/ 1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" h="40">
                <a:moveTo>
                  <a:pt x="30" y="1"/>
                </a:moveTo>
                <a:cubicBezTo>
                  <a:pt x="25" y="0"/>
                  <a:pt x="21" y="0"/>
                  <a:pt x="19" y="0"/>
                </a:cubicBezTo>
                <a:cubicBezTo>
                  <a:pt x="8" y="0"/>
                  <a:pt x="0" y="10"/>
                  <a:pt x="1" y="20"/>
                </a:cubicBezTo>
                <a:cubicBezTo>
                  <a:pt x="1" y="31"/>
                  <a:pt x="10" y="40"/>
                  <a:pt x="21" y="39"/>
                </a:cubicBezTo>
                <a:cubicBezTo>
                  <a:pt x="30" y="39"/>
                  <a:pt x="68" y="22"/>
                  <a:pt x="79" y="18"/>
                </a:cubicBezTo>
                <a:cubicBezTo>
                  <a:pt x="66" y="20"/>
                  <a:pt x="37" y="25"/>
                  <a:pt x="32" y="25"/>
                </a:cubicBezTo>
                <a:cubicBezTo>
                  <a:pt x="25" y="25"/>
                  <a:pt x="20" y="20"/>
                  <a:pt x="20" y="13"/>
                </a:cubicBezTo>
                <a:cubicBezTo>
                  <a:pt x="19" y="7"/>
                  <a:pt x="24" y="2"/>
                  <a:pt x="30" y="1"/>
                </a:cubicBezTo>
                <a:close/>
              </a:path>
            </a:pathLst>
          </a:custGeom>
          <a:solidFill>
            <a:srgbClr val="0F2B6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B5B70A08-3745-448E-9DAF-E8E53DDF538A}"/>
              </a:ext>
            </a:extLst>
          </p:cNvPr>
          <p:cNvSpPr>
            <a:spLocks/>
          </p:cNvSpPr>
          <p:nvPr userDrawn="1"/>
        </p:nvSpPr>
        <p:spPr bwMode="auto">
          <a:xfrm>
            <a:off x="4459288" y="446088"/>
            <a:ext cx="1350963" cy="714375"/>
          </a:xfrm>
          <a:custGeom>
            <a:avLst/>
            <a:gdLst>
              <a:gd name="T0" fmla="*/ 0 w 240"/>
              <a:gd name="T1" fmla="*/ 69 h 127"/>
              <a:gd name="T2" fmla="*/ 23 w 240"/>
              <a:gd name="T3" fmla="*/ 81 h 127"/>
              <a:gd name="T4" fmla="*/ 55 w 240"/>
              <a:gd name="T5" fmla="*/ 98 h 127"/>
              <a:gd name="T6" fmla="*/ 74 w 240"/>
              <a:gd name="T7" fmla="*/ 108 h 127"/>
              <a:gd name="T8" fmla="*/ 74 w 240"/>
              <a:gd name="T9" fmla="*/ 108 h 127"/>
              <a:gd name="T10" fmla="*/ 109 w 240"/>
              <a:gd name="T11" fmla="*/ 127 h 127"/>
              <a:gd name="T12" fmla="*/ 110 w 240"/>
              <a:gd name="T13" fmla="*/ 127 h 127"/>
              <a:gd name="T14" fmla="*/ 150 w 240"/>
              <a:gd name="T15" fmla="*/ 94 h 127"/>
              <a:gd name="T16" fmla="*/ 159 w 240"/>
              <a:gd name="T17" fmla="*/ 92 h 127"/>
              <a:gd name="T18" fmla="*/ 226 w 240"/>
              <a:gd name="T19" fmla="*/ 80 h 127"/>
              <a:gd name="T20" fmla="*/ 240 w 240"/>
              <a:gd name="T21" fmla="*/ 58 h 127"/>
              <a:gd name="T22" fmla="*/ 219 w 240"/>
              <a:gd name="T23" fmla="*/ 44 h 127"/>
              <a:gd name="T24" fmla="*/ 152 w 240"/>
              <a:gd name="T25" fmla="*/ 57 h 127"/>
              <a:gd name="T26" fmla="*/ 111 w 240"/>
              <a:gd name="T27" fmla="*/ 64 h 127"/>
              <a:gd name="T28" fmla="*/ 118 w 240"/>
              <a:gd name="T29" fmla="*/ 73 h 127"/>
              <a:gd name="T30" fmla="*/ 119 w 240"/>
              <a:gd name="T31" fmla="*/ 74 h 127"/>
              <a:gd name="T32" fmla="*/ 119 w 240"/>
              <a:gd name="T33" fmla="*/ 75 h 127"/>
              <a:gd name="T34" fmla="*/ 119 w 240"/>
              <a:gd name="T35" fmla="*/ 76 h 127"/>
              <a:gd name="T36" fmla="*/ 119 w 240"/>
              <a:gd name="T37" fmla="*/ 77 h 127"/>
              <a:gd name="T38" fmla="*/ 120 w 240"/>
              <a:gd name="T39" fmla="*/ 79 h 127"/>
              <a:gd name="T40" fmla="*/ 120 w 240"/>
              <a:gd name="T41" fmla="*/ 79 h 127"/>
              <a:gd name="T42" fmla="*/ 120 w 240"/>
              <a:gd name="T43" fmla="*/ 81 h 127"/>
              <a:gd name="T44" fmla="*/ 119 w 240"/>
              <a:gd name="T45" fmla="*/ 85 h 127"/>
              <a:gd name="T46" fmla="*/ 119 w 240"/>
              <a:gd name="T47" fmla="*/ 85 h 127"/>
              <a:gd name="T48" fmla="*/ 119 w 240"/>
              <a:gd name="T49" fmla="*/ 87 h 127"/>
              <a:gd name="T50" fmla="*/ 112 w 240"/>
              <a:gd name="T51" fmla="*/ 97 h 127"/>
              <a:gd name="T52" fmla="*/ 110 w 240"/>
              <a:gd name="T53" fmla="*/ 99 h 127"/>
              <a:gd name="T54" fmla="*/ 108 w 240"/>
              <a:gd name="T55" fmla="*/ 100 h 127"/>
              <a:gd name="T56" fmla="*/ 99 w 240"/>
              <a:gd name="T57" fmla="*/ 102 h 127"/>
              <a:gd name="T58" fmla="*/ 99 w 240"/>
              <a:gd name="T59" fmla="*/ 102 h 127"/>
              <a:gd name="T60" fmla="*/ 87 w 240"/>
              <a:gd name="T61" fmla="*/ 98 h 127"/>
              <a:gd name="T62" fmla="*/ 82 w 240"/>
              <a:gd name="T63" fmla="*/ 93 h 127"/>
              <a:gd name="T64" fmla="*/ 81 w 240"/>
              <a:gd name="T65" fmla="*/ 92 h 127"/>
              <a:gd name="T66" fmla="*/ 80 w 240"/>
              <a:gd name="T67" fmla="*/ 90 h 127"/>
              <a:gd name="T68" fmla="*/ 78 w 240"/>
              <a:gd name="T69" fmla="*/ 81 h 127"/>
              <a:gd name="T70" fmla="*/ 99 w 240"/>
              <a:gd name="T71" fmla="*/ 60 h 127"/>
              <a:gd name="T72" fmla="*/ 99 w 240"/>
              <a:gd name="T73" fmla="*/ 60 h 127"/>
              <a:gd name="T74" fmla="*/ 101 w 240"/>
              <a:gd name="T75" fmla="*/ 60 h 127"/>
              <a:gd name="T76" fmla="*/ 91 w 240"/>
              <a:gd name="T77" fmla="*/ 29 h 127"/>
              <a:gd name="T78" fmla="*/ 61 w 240"/>
              <a:gd name="T79" fmla="*/ 39 h 127"/>
              <a:gd name="T80" fmla="*/ 63 w 240"/>
              <a:gd name="T81" fmla="*/ 62 h 127"/>
              <a:gd name="T82" fmla="*/ 35 w 240"/>
              <a:gd name="T83" fmla="*/ 70 h 127"/>
              <a:gd name="T84" fmla="*/ 26 w 240"/>
              <a:gd name="T85" fmla="*/ 42 h 127"/>
              <a:gd name="T86" fmla="*/ 46 w 240"/>
              <a:gd name="T87" fmla="*/ 31 h 127"/>
              <a:gd name="T88" fmla="*/ 37 w 240"/>
              <a:gd name="T89" fmla="*/ 0 h 127"/>
              <a:gd name="T90" fmla="*/ 6 w 240"/>
              <a:gd name="T91" fmla="*/ 10 h 127"/>
              <a:gd name="T92" fmla="*/ 6 w 240"/>
              <a:gd name="T93" fmla="*/ 12 h 127"/>
              <a:gd name="T94" fmla="*/ 5 w 240"/>
              <a:gd name="T95" fmla="*/ 14 h 127"/>
              <a:gd name="T96" fmla="*/ 5 w 240"/>
              <a:gd name="T97" fmla="*/ 15 h 127"/>
              <a:gd name="T98" fmla="*/ 5 w 240"/>
              <a:gd name="T99" fmla="*/ 18 h 127"/>
              <a:gd name="T100" fmla="*/ 5 w 240"/>
              <a:gd name="T101" fmla="*/ 21 h 127"/>
              <a:gd name="T102" fmla="*/ 4 w 240"/>
              <a:gd name="T103" fmla="*/ 31 h 127"/>
              <a:gd name="T104" fmla="*/ 3 w 240"/>
              <a:gd name="T105" fmla="*/ 36 h 127"/>
              <a:gd name="T106" fmla="*/ 3 w 240"/>
              <a:gd name="T107" fmla="*/ 39 h 127"/>
              <a:gd name="T108" fmla="*/ 0 w 240"/>
              <a:gd name="T109" fmla="*/ 69 h 127"/>
              <a:gd name="T110" fmla="*/ 0 w 240"/>
              <a:gd name="T111" fmla="*/ 69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0" h="127">
                <a:moveTo>
                  <a:pt x="0" y="69"/>
                </a:moveTo>
                <a:cubicBezTo>
                  <a:pt x="23" y="81"/>
                  <a:pt x="23" y="81"/>
                  <a:pt x="23" y="81"/>
                </a:cubicBezTo>
                <a:cubicBezTo>
                  <a:pt x="55" y="98"/>
                  <a:pt x="55" y="98"/>
                  <a:pt x="55" y="98"/>
                </a:cubicBezTo>
                <a:cubicBezTo>
                  <a:pt x="74" y="108"/>
                  <a:pt x="74" y="108"/>
                  <a:pt x="74" y="108"/>
                </a:cubicBezTo>
                <a:cubicBezTo>
                  <a:pt x="74" y="108"/>
                  <a:pt x="74" y="108"/>
                  <a:pt x="74" y="108"/>
                </a:cubicBezTo>
                <a:cubicBezTo>
                  <a:pt x="109" y="127"/>
                  <a:pt x="109" y="127"/>
                  <a:pt x="109" y="127"/>
                </a:cubicBezTo>
                <a:cubicBezTo>
                  <a:pt x="110" y="127"/>
                  <a:pt x="110" y="127"/>
                  <a:pt x="110" y="127"/>
                </a:cubicBezTo>
                <a:cubicBezTo>
                  <a:pt x="110" y="127"/>
                  <a:pt x="137" y="105"/>
                  <a:pt x="150" y="94"/>
                </a:cubicBezTo>
                <a:cubicBezTo>
                  <a:pt x="159" y="92"/>
                  <a:pt x="159" y="92"/>
                  <a:pt x="159" y="92"/>
                </a:cubicBezTo>
                <a:cubicBezTo>
                  <a:pt x="226" y="80"/>
                  <a:pt x="226" y="80"/>
                  <a:pt x="226" y="80"/>
                </a:cubicBezTo>
                <a:cubicBezTo>
                  <a:pt x="240" y="58"/>
                  <a:pt x="240" y="58"/>
                  <a:pt x="240" y="58"/>
                </a:cubicBezTo>
                <a:cubicBezTo>
                  <a:pt x="219" y="44"/>
                  <a:pt x="219" y="44"/>
                  <a:pt x="219" y="44"/>
                </a:cubicBezTo>
                <a:cubicBezTo>
                  <a:pt x="152" y="57"/>
                  <a:pt x="152" y="57"/>
                  <a:pt x="152" y="57"/>
                </a:cubicBezTo>
                <a:cubicBezTo>
                  <a:pt x="111" y="64"/>
                  <a:pt x="111" y="64"/>
                  <a:pt x="111" y="64"/>
                </a:cubicBezTo>
                <a:cubicBezTo>
                  <a:pt x="115" y="67"/>
                  <a:pt x="117" y="70"/>
                  <a:pt x="118" y="73"/>
                </a:cubicBezTo>
                <a:cubicBezTo>
                  <a:pt x="118" y="74"/>
                  <a:pt x="119" y="74"/>
                  <a:pt x="119" y="74"/>
                </a:cubicBezTo>
                <a:cubicBezTo>
                  <a:pt x="119" y="74"/>
                  <a:pt x="119" y="75"/>
                  <a:pt x="119" y="75"/>
                </a:cubicBezTo>
                <a:cubicBezTo>
                  <a:pt x="119" y="76"/>
                  <a:pt x="119" y="76"/>
                  <a:pt x="119" y="76"/>
                </a:cubicBezTo>
                <a:cubicBezTo>
                  <a:pt x="119" y="77"/>
                  <a:pt x="119" y="77"/>
                  <a:pt x="119" y="77"/>
                </a:cubicBezTo>
                <a:cubicBezTo>
                  <a:pt x="120" y="77"/>
                  <a:pt x="120" y="78"/>
                  <a:pt x="120" y="79"/>
                </a:cubicBezTo>
                <a:cubicBezTo>
                  <a:pt x="120" y="79"/>
                  <a:pt x="120" y="79"/>
                  <a:pt x="120" y="79"/>
                </a:cubicBezTo>
                <a:cubicBezTo>
                  <a:pt x="120" y="80"/>
                  <a:pt x="120" y="80"/>
                  <a:pt x="120" y="81"/>
                </a:cubicBezTo>
                <a:cubicBezTo>
                  <a:pt x="120" y="82"/>
                  <a:pt x="120" y="84"/>
                  <a:pt x="119" y="85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19" y="86"/>
                  <a:pt x="119" y="87"/>
                  <a:pt x="119" y="87"/>
                </a:cubicBezTo>
                <a:cubicBezTo>
                  <a:pt x="118" y="91"/>
                  <a:pt x="115" y="95"/>
                  <a:pt x="112" y="97"/>
                </a:cubicBezTo>
                <a:cubicBezTo>
                  <a:pt x="111" y="98"/>
                  <a:pt x="111" y="98"/>
                  <a:pt x="110" y="99"/>
                </a:cubicBezTo>
                <a:cubicBezTo>
                  <a:pt x="109" y="99"/>
                  <a:pt x="109" y="99"/>
                  <a:pt x="108" y="100"/>
                </a:cubicBezTo>
                <a:cubicBezTo>
                  <a:pt x="105" y="101"/>
                  <a:pt x="102" y="102"/>
                  <a:pt x="99" y="102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95" y="102"/>
                  <a:pt x="91" y="100"/>
                  <a:pt x="87" y="98"/>
                </a:cubicBezTo>
                <a:cubicBezTo>
                  <a:pt x="85" y="97"/>
                  <a:pt x="84" y="95"/>
                  <a:pt x="82" y="93"/>
                </a:cubicBezTo>
                <a:cubicBezTo>
                  <a:pt x="82" y="93"/>
                  <a:pt x="82" y="92"/>
                  <a:pt x="81" y="92"/>
                </a:cubicBezTo>
                <a:cubicBezTo>
                  <a:pt x="81" y="91"/>
                  <a:pt x="81" y="91"/>
                  <a:pt x="80" y="90"/>
                </a:cubicBezTo>
                <a:cubicBezTo>
                  <a:pt x="79" y="87"/>
                  <a:pt x="78" y="84"/>
                  <a:pt x="78" y="81"/>
                </a:cubicBezTo>
                <a:cubicBezTo>
                  <a:pt x="78" y="69"/>
                  <a:pt x="88" y="60"/>
                  <a:pt x="99" y="60"/>
                </a:cubicBezTo>
                <a:cubicBezTo>
                  <a:pt x="99" y="60"/>
                  <a:pt x="99" y="60"/>
                  <a:pt x="99" y="60"/>
                </a:cubicBezTo>
                <a:cubicBezTo>
                  <a:pt x="100" y="60"/>
                  <a:pt x="100" y="60"/>
                  <a:pt x="101" y="60"/>
                </a:cubicBezTo>
                <a:cubicBezTo>
                  <a:pt x="91" y="29"/>
                  <a:pt x="91" y="29"/>
                  <a:pt x="91" y="29"/>
                </a:cubicBezTo>
                <a:cubicBezTo>
                  <a:pt x="61" y="39"/>
                  <a:pt x="61" y="39"/>
                  <a:pt x="61" y="39"/>
                </a:cubicBezTo>
                <a:cubicBezTo>
                  <a:pt x="66" y="45"/>
                  <a:pt x="67" y="54"/>
                  <a:pt x="63" y="62"/>
                </a:cubicBezTo>
                <a:cubicBezTo>
                  <a:pt x="57" y="72"/>
                  <a:pt x="45" y="76"/>
                  <a:pt x="35" y="70"/>
                </a:cubicBezTo>
                <a:cubicBezTo>
                  <a:pt x="25" y="65"/>
                  <a:pt x="21" y="52"/>
                  <a:pt x="26" y="42"/>
                </a:cubicBezTo>
                <a:cubicBezTo>
                  <a:pt x="30" y="35"/>
                  <a:pt x="38" y="31"/>
                  <a:pt x="46" y="31"/>
                </a:cubicBezTo>
                <a:cubicBezTo>
                  <a:pt x="37" y="0"/>
                  <a:pt x="37" y="0"/>
                  <a:pt x="37" y="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6" y="11"/>
                  <a:pt x="6" y="12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5" y="20"/>
                  <a:pt x="5" y="21"/>
                </a:cubicBezTo>
                <a:cubicBezTo>
                  <a:pt x="4" y="31"/>
                  <a:pt x="4" y="31"/>
                  <a:pt x="4" y="31"/>
                </a:cubicBezTo>
                <a:cubicBezTo>
                  <a:pt x="3" y="33"/>
                  <a:pt x="3" y="35"/>
                  <a:pt x="3" y="36"/>
                </a:cubicBezTo>
                <a:cubicBezTo>
                  <a:pt x="3" y="39"/>
                  <a:pt x="3" y="39"/>
                  <a:pt x="3" y="39"/>
                </a:cubicBezTo>
                <a:cubicBezTo>
                  <a:pt x="1" y="54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lose/>
              </a:path>
            </a:pathLst>
          </a:custGeom>
          <a:solidFill>
            <a:srgbClr val="0F2B6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215FDB23-27A5-4669-9210-686FAA10BDE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143251" y="868363"/>
            <a:ext cx="2846388" cy="3303588"/>
          </a:xfrm>
          <a:custGeom>
            <a:avLst/>
            <a:gdLst>
              <a:gd name="T0" fmla="*/ 94 w 506"/>
              <a:gd name="T1" fmla="*/ 289 h 587"/>
              <a:gd name="T2" fmla="*/ 159 w 506"/>
              <a:gd name="T3" fmla="*/ 308 h 587"/>
              <a:gd name="T4" fmla="*/ 197 w 506"/>
              <a:gd name="T5" fmla="*/ 306 h 587"/>
              <a:gd name="T6" fmla="*/ 237 w 506"/>
              <a:gd name="T7" fmla="*/ 296 h 587"/>
              <a:gd name="T8" fmla="*/ 278 w 506"/>
              <a:gd name="T9" fmla="*/ 279 h 587"/>
              <a:gd name="T10" fmla="*/ 233 w 506"/>
              <a:gd name="T11" fmla="*/ 430 h 587"/>
              <a:gd name="T12" fmla="*/ 221 w 506"/>
              <a:gd name="T13" fmla="*/ 463 h 587"/>
              <a:gd name="T14" fmla="*/ 171 w 506"/>
              <a:gd name="T15" fmla="*/ 484 h 587"/>
              <a:gd name="T16" fmla="*/ 147 w 506"/>
              <a:gd name="T17" fmla="*/ 475 h 587"/>
              <a:gd name="T18" fmla="*/ 85 w 506"/>
              <a:gd name="T19" fmla="*/ 520 h 587"/>
              <a:gd name="T20" fmla="*/ 285 w 506"/>
              <a:gd name="T21" fmla="*/ 456 h 587"/>
              <a:gd name="T22" fmla="*/ 285 w 506"/>
              <a:gd name="T23" fmla="*/ 389 h 587"/>
              <a:gd name="T24" fmla="*/ 320 w 506"/>
              <a:gd name="T25" fmla="*/ 364 h 587"/>
              <a:gd name="T26" fmla="*/ 337 w 506"/>
              <a:gd name="T27" fmla="*/ 301 h 587"/>
              <a:gd name="T28" fmla="*/ 337 w 506"/>
              <a:gd name="T29" fmla="*/ 364 h 587"/>
              <a:gd name="T30" fmla="*/ 443 w 506"/>
              <a:gd name="T31" fmla="*/ 469 h 587"/>
              <a:gd name="T32" fmla="*/ 371 w 506"/>
              <a:gd name="T33" fmla="*/ 532 h 587"/>
              <a:gd name="T34" fmla="*/ 361 w 506"/>
              <a:gd name="T35" fmla="*/ 559 h 587"/>
              <a:gd name="T36" fmla="*/ 452 w 506"/>
              <a:gd name="T37" fmla="*/ 567 h 587"/>
              <a:gd name="T38" fmla="*/ 502 w 506"/>
              <a:gd name="T39" fmla="*/ 458 h 587"/>
              <a:gd name="T40" fmla="*/ 424 w 506"/>
              <a:gd name="T41" fmla="*/ 369 h 587"/>
              <a:gd name="T42" fmla="*/ 424 w 506"/>
              <a:gd name="T43" fmla="*/ 334 h 587"/>
              <a:gd name="T44" fmla="*/ 500 w 506"/>
              <a:gd name="T45" fmla="*/ 109 h 587"/>
              <a:gd name="T46" fmla="*/ 383 w 506"/>
              <a:gd name="T47" fmla="*/ 185 h 587"/>
              <a:gd name="T48" fmla="*/ 374 w 506"/>
              <a:gd name="T49" fmla="*/ 197 h 587"/>
              <a:gd name="T50" fmla="*/ 367 w 506"/>
              <a:gd name="T51" fmla="*/ 211 h 587"/>
              <a:gd name="T52" fmla="*/ 364 w 506"/>
              <a:gd name="T53" fmla="*/ 227 h 587"/>
              <a:gd name="T54" fmla="*/ 411 w 506"/>
              <a:gd name="T55" fmla="*/ 258 h 587"/>
              <a:gd name="T56" fmla="*/ 396 w 506"/>
              <a:gd name="T57" fmla="*/ 206 h 587"/>
              <a:gd name="T58" fmla="*/ 408 w 506"/>
              <a:gd name="T59" fmla="*/ 195 h 587"/>
              <a:gd name="T60" fmla="*/ 432 w 506"/>
              <a:gd name="T61" fmla="*/ 188 h 587"/>
              <a:gd name="T62" fmla="*/ 411 w 506"/>
              <a:gd name="T63" fmla="*/ 288 h 587"/>
              <a:gd name="T64" fmla="*/ 311 w 506"/>
              <a:gd name="T65" fmla="*/ 184 h 587"/>
              <a:gd name="T66" fmla="*/ 318 w 506"/>
              <a:gd name="T67" fmla="*/ 137 h 587"/>
              <a:gd name="T68" fmla="*/ 333 w 506"/>
              <a:gd name="T69" fmla="*/ 102 h 587"/>
              <a:gd name="T70" fmla="*/ 340 w 506"/>
              <a:gd name="T71" fmla="*/ 61 h 587"/>
              <a:gd name="T72" fmla="*/ 243 w 506"/>
              <a:gd name="T73" fmla="*/ 9 h 587"/>
              <a:gd name="T74" fmla="*/ 224 w 506"/>
              <a:gd name="T75" fmla="*/ 8 h 587"/>
              <a:gd name="T76" fmla="*/ 198 w 506"/>
              <a:gd name="T77" fmla="*/ 52 h 587"/>
              <a:gd name="T78" fmla="*/ 198 w 506"/>
              <a:gd name="T79" fmla="*/ 81 h 587"/>
              <a:gd name="T80" fmla="*/ 226 w 506"/>
              <a:gd name="T81" fmla="*/ 138 h 587"/>
              <a:gd name="T82" fmla="*/ 200 w 506"/>
              <a:gd name="T83" fmla="*/ 161 h 587"/>
              <a:gd name="T84" fmla="*/ 163 w 506"/>
              <a:gd name="T85" fmla="*/ 213 h 587"/>
              <a:gd name="T86" fmla="*/ 125 w 506"/>
              <a:gd name="T87" fmla="*/ 186 h 587"/>
              <a:gd name="T88" fmla="*/ 126 w 506"/>
              <a:gd name="T89" fmla="*/ 150 h 587"/>
              <a:gd name="T90" fmla="*/ 103 w 506"/>
              <a:gd name="T91" fmla="*/ 147 h 587"/>
              <a:gd name="T92" fmla="*/ 86 w 506"/>
              <a:gd name="T93" fmla="*/ 107 h 587"/>
              <a:gd name="T94" fmla="*/ 70 w 506"/>
              <a:gd name="T95" fmla="*/ 126 h 587"/>
              <a:gd name="T96" fmla="*/ 157 w 506"/>
              <a:gd name="T97" fmla="*/ 221 h 587"/>
              <a:gd name="T98" fmla="*/ 174 w 506"/>
              <a:gd name="T99" fmla="*/ 248 h 587"/>
              <a:gd name="T100" fmla="*/ 3 w 506"/>
              <a:gd name="T101" fmla="*/ 288 h 587"/>
              <a:gd name="T102" fmla="*/ 432 w 506"/>
              <a:gd name="T103" fmla="*/ 65 h 587"/>
              <a:gd name="T104" fmla="*/ 248 w 506"/>
              <a:gd name="T105" fmla="*/ 42 h 587"/>
              <a:gd name="T106" fmla="*/ 226 w 506"/>
              <a:gd name="T107" fmla="*/ 4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06" h="587">
                <a:moveTo>
                  <a:pt x="67" y="296"/>
                </a:moveTo>
                <a:cubicBezTo>
                  <a:pt x="70" y="305"/>
                  <a:pt x="68" y="315"/>
                  <a:pt x="64" y="323"/>
                </a:cubicBezTo>
                <a:cubicBezTo>
                  <a:pt x="70" y="321"/>
                  <a:pt x="75" y="318"/>
                  <a:pt x="80" y="314"/>
                </a:cubicBezTo>
                <a:cubicBezTo>
                  <a:pt x="87" y="307"/>
                  <a:pt x="92" y="299"/>
                  <a:pt x="94" y="289"/>
                </a:cubicBezTo>
                <a:cubicBezTo>
                  <a:pt x="109" y="298"/>
                  <a:pt x="126" y="304"/>
                  <a:pt x="144" y="306"/>
                </a:cubicBezTo>
                <a:cubicBezTo>
                  <a:pt x="150" y="296"/>
                  <a:pt x="153" y="284"/>
                  <a:pt x="153" y="272"/>
                </a:cubicBezTo>
                <a:cubicBezTo>
                  <a:pt x="154" y="274"/>
                  <a:pt x="155" y="275"/>
                  <a:pt x="156" y="277"/>
                </a:cubicBezTo>
                <a:cubicBezTo>
                  <a:pt x="160" y="287"/>
                  <a:pt x="161" y="298"/>
                  <a:pt x="159" y="308"/>
                </a:cubicBezTo>
                <a:cubicBezTo>
                  <a:pt x="166" y="309"/>
                  <a:pt x="174" y="308"/>
                  <a:pt x="181" y="308"/>
                </a:cubicBezTo>
                <a:cubicBezTo>
                  <a:pt x="188" y="297"/>
                  <a:pt x="191" y="284"/>
                  <a:pt x="191" y="271"/>
                </a:cubicBezTo>
                <a:cubicBezTo>
                  <a:pt x="192" y="273"/>
                  <a:pt x="193" y="274"/>
                  <a:pt x="194" y="276"/>
                </a:cubicBezTo>
                <a:cubicBezTo>
                  <a:pt x="198" y="286"/>
                  <a:pt x="199" y="296"/>
                  <a:pt x="197" y="306"/>
                </a:cubicBezTo>
                <a:cubicBezTo>
                  <a:pt x="206" y="305"/>
                  <a:pt x="215" y="303"/>
                  <a:pt x="223" y="301"/>
                </a:cubicBezTo>
                <a:cubicBezTo>
                  <a:pt x="227" y="291"/>
                  <a:pt x="229" y="281"/>
                  <a:pt x="229" y="271"/>
                </a:cubicBezTo>
                <a:cubicBezTo>
                  <a:pt x="230" y="272"/>
                  <a:pt x="231" y="273"/>
                  <a:pt x="232" y="275"/>
                </a:cubicBezTo>
                <a:cubicBezTo>
                  <a:pt x="235" y="282"/>
                  <a:pt x="237" y="289"/>
                  <a:pt x="237" y="296"/>
                </a:cubicBezTo>
                <a:cubicBezTo>
                  <a:pt x="249" y="291"/>
                  <a:pt x="261" y="284"/>
                  <a:pt x="272" y="276"/>
                </a:cubicBezTo>
                <a:cubicBezTo>
                  <a:pt x="277" y="271"/>
                  <a:pt x="282" y="265"/>
                  <a:pt x="286" y="258"/>
                </a:cubicBezTo>
                <a:cubicBezTo>
                  <a:pt x="285" y="261"/>
                  <a:pt x="285" y="265"/>
                  <a:pt x="283" y="268"/>
                </a:cubicBezTo>
                <a:cubicBezTo>
                  <a:pt x="282" y="272"/>
                  <a:pt x="280" y="276"/>
                  <a:pt x="278" y="279"/>
                </a:cubicBezTo>
                <a:cubicBezTo>
                  <a:pt x="283" y="283"/>
                  <a:pt x="287" y="287"/>
                  <a:pt x="292" y="291"/>
                </a:cubicBezTo>
                <a:cubicBezTo>
                  <a:pt x="294" y="293"/>
                  <a:pt x="295" y="295"/>
                  <a:pt x="297" y="297"/>
                </a:cubicBezTo>
                <a:cubicBezTo>
                  <a:pt x="250" y="304"/>
                  <a:pt x="212" y="336"/>
                  <a:pt x="196" y="378"/>
                </a:cubicBezTo>
                <a:cubicBezTo>
                  <a:pt x="217" y="386"/>
                  <a:pt x="233" y="406"/>
                  <a:pt x="233" y="430"/>
                </a:cubicBezTo>
                <a:cubicBezTo>
                  <a:pt x="233" y="437"/>
                  <a:pt x="231" y="444"/>
                  <a:pt x="228" y="451"/>
                </a:cubicBezTo>
                <a:cubicBezTo>
                  <a:pt x="227" y="453"/>
                  <a:pt x="226" y="455"/>
                  <a:pt x="225" y="457"/>
                </a:cubicBezTo>
                <a:cubicBezTo>
                  <a:pt x="225" y="458"/>
                  <a:pt x="224" y="459"/>
                  <a:pt x="224" y="460"/>
                </a:cubicBezTo>
                <a:cubicBezTo>
                  <a:pt x="223" y="461"/>
                  <a:pt x="222" y="462"/>
                  <a:pt x="221" y="463"/>
                </a:cubicBezTo>
                <a:cubicBezTo>
                  <a:pt x="214" y="472"/>
                  <a:pt x="205" y="479"/>
                  <a:pt x="194" y="482"/>
                </a:cubicBezTo>
                <a:cubicBezTo>
                  <a:pt x="189" y="484"/>
                  <a:pt x="184" y="485"/>
                  <a:pt x="178" y="485"/>
                </a:cubicBezTo>
                <a:cubicBezTo>
                  <a:pt x="178" y="485"/>
                  <a:pt x="177" y="485"/>
                  <a:pt x="177" y="485"/>
                </a:cubicBezTo>
                <a:cubicBezTo>
                  <a:pt x="175" y="485"/>
                  <a:pt x="173" y="484"/>
                  <a:pt x="171" y="484"/>
                </a:cubicBezTo>
                <a:cubicBezTo>
                  <a:pt x="170" y="484"/>
                  <a:pt x="170" y="484"/>
                  <a:pt x="169" y="484"/>
                </a:cubicBezTo>
                <a:cubicBezTo>
                  <a:pt x="167" y="483"/>
                  <a:pt x="165" y="483"/>
                  <a:pt x="163" y="483"/>
                </a:cubicBezTo>
                <a:cubicBezTo>
                  <a:pt x="163" y="482"/>
                  <a:pt x="163" y="482"/>
                  <a:pt x="162" y="482"/>
                </a:cubicBezTo>
                <a:cubicBezTo>
                  <a:pt x="157" y="481"/>
                  <a:pt x="152" y="478"/>
                  <a:pt x="147" y="475"/>
                </a:cubicBezTo>
                <a:cubicBezTo>
                  <a:pt x="146" y="475"/>
                  <a:pt x="145" y="474"/>
                  <a:pt x="144" y="473"/>
                </a:cubicBezTo>
                <a:cubicBezTo>
                  <a:pt x="138" y="470"/>
                  <a:pt x="132" y="468"/>
                  <a:pt x="124" y="468"/>
                </a:cubicBezTo>
                <a:cubicBezTo>
                  <a:pt x="102" y="468"/>
                  <a:pt x="84" y="486"/>
                  <a:pt x="84" y="509"/>
                </a:cubicBezTo>
                <a:cubicBezTo>
                  <a:pt x="84" y="513"/>
                  <a:pt x="84" y="516"/>
                  <a:pt x="85" y="520"/>
                </a:cubicBezTo>
                <a:cubicBezTo>
                  <a:pt x="93" y="510"/>
                  <a:pt x="105" y="503"/>
                  <a:pt x="119" y="503"/>
                </a:cubicBezTo>
                <a:cubicBezTo>
                  <a:pt x="143" y="503"/>
                  <a:pt x="162" y="523"/>
                  <a:pt x="162" y="547"/>
                </a:cubicBezTo>
                <a:cubicBezTo>
                  <a:pt x="162" y="550"/>
                  <a:pt x="162" y="554"/>
                  <a:pt x="161" y="557"/>
                </a:cubicBezTo>
                <a:cubicBezTo>
                  <a:pt x="222" y="557"/>
                  <a:pt x="273" y="514"/>
                  <a:pt x="285" y="456"/>
                </a:cubicBezTo>
                <a:cubicBezTo>
                  <a:pt x="279" y="446"/>
                  <a:pt x="275" y="435"/>
                  <a:pt x="275" y="423"/>
                </a:cubicBezTo>
                <a:cubicBezTo>
                  <a:pt x="275" y="411"/>
                  <a:pt x="278" y="399"/>
                  <a:pt x="285" y="390"/>
                </a:cubicBezTo>
                <a:cubicBezTo>
                  <a:pt x="285" y="390"/>
                  <a:pt x="285" y="390"/>
                  <a:pt x="285" y="390"/>
                </a:cubicBezTo>
                <a:cubicBezTo>
                  <a:pt x="285" y="390"/>
                  <a:pt x="285" y="389"/>
                  <a:pt x="285" y="389"/>
                </a:cubicBezTo>
                <a:cubicBezTo>
                  <a:pt x="285" y="389"/>
                  <a:pt x="285" y="389"/>
                  <a:pt x="285" y="389"/>
                </a:cubicBezTo>
                <a:cubicBezTo>
                  <a:pt x="286" y="387"/>
                  <a:pt x="287" y="386"/>
                  <a:pt x="288" y="385"/>
                </a:cubicBezTo>
                <a:cubicBezTo>
                  <a:pt x="288" y="385"/>
                  <a:pt x="288" y="385"/>
                  <a:pt x="289" y="384"/>
                </a:cubicBezTo>
                <a:cubicBezTo>
                  <a:pt x="297" y="375"/>
                  <a:pt x="308" y="367"/>
                  <a:pt x="320" y="364"/>
                </a:cubicBezTo>
                <a:cubicBezTo>
                  <a:pt x="321" y="364"/>
                  <a:pt x="322" y="364"/>
                  <a:pt x="323" y="364"/>
                </a:cubicBezTo>
                <a:cubicBezTo>
                  <a:pt x="323" y="364"/>
                  <a:pt x="323" y="364"/>
                  <a:pt x="323" y="364"/>
                </a:cubicBezTo>
                <a:cubicBezTo>
                  <a:pt x="323" y="347"/>
                  <a:pt x="325" y="330"/>
                  <a:pt x="331" y="314"/>
                </a:cubicBezTo>
                <a:cubicBezTo>
                  <a:pt x="333" y="310"/>
                  <a:pt x="335" y="305"/>
                  <a:pt x="337" y="301"/>
                </a:cubicBezTo>
                <a:cubicBezTo>
                  <a:pt x="332" y="322"/>
                  <a:pt x="332" y="342"/>
                  <a:pt x="336" y="362"/>
                </a:cubicBezTo>
                <a:cubicBezTo>
                  <a:pt x="337" y="363"/>
                  <a:pt x="337" y="363"/>
                  <a:pt x="337" y="363"/>
                </a:cubicBezTo>
                <a:cubicBezTo>
                  <a:pt x="337" y="363"/>
                  <a:pt x="337" y="363"/>
                  <a:pt x="337" y="364"/>
                </a:cubicBezTo>
                <a:cubicBezTo>
                  <a:pt x="337" y="364"/>
                  <a:pt x="337" y="364"/>
                  <a:pt x="337" y="364"/>
                </a:cubicBezTo>
                <a:cubicBezTo>
                  <a:pt x="343" y="390"/>
                  <a:pt x="356" y="412"/>
                  <a:pt x="375" y="430"/>
                </a:cubicBezTo>
                <a:cubicBezTo>
                  <a:pt x="382" y="426"/>
                  <a:pt x="390" y="424"/>
                  <a:pt x="398" y="424"/>
                </a:cubicBezTo>
                <a:cubicBezTo>
                  <a:pt x="421" y="424"/>
                  <a:pt x="440" y="440"/>
                  <a:pt x="443" y="462"/>
                </a:cubicBezTo>
                <a:cubicBezTo>
                  <a:pt x="443" y="465"/>
                  <a:pt x="443" y="467"/>
                  <a:pt x="443" y="469"/>
                </a:cubicBezTo>
                <a:cubicBezTo>
                  <a:pt x="443" y="492"/>
                  <a:pt x="426" y="511"/>
                  <a:pt x="403" y="514"/>
                </a:cubicBezTo>
                <a:cubicBezTo>
                  <a:pt x="403" y="514"/>
                  <a:pt x="402" y="514"/>
                  <a:pt x="401" y="514"/>
                </a:cubicBezTo>
                <a:cubicBezTo>
                  <a:pt x="389" y="516"/>
                  <a:pt x="378" y="522"/>
                  <a:pt x="370" y="532"/>
                </a:cubicBezTo>
                <a:cubicBezTo>
                  <a:pt x="371" y="532"/>
                  <a:pt x="371" y="532"/>
                  <a:pt x="371" y="532"/>
                </a:cubicBezTo>
                <a:cubicBezTo>
                  <a:pt x="368" y="536"/>
                  <a:pt x="365" y="540"/>
                  <a:pt x="364" y="544"/>
                </a:cubicBezTo>
                <a:cubicBezTo>
                  <a:pt x="363" y="545"/>
                  <a:pt x="363" y="545"/>
                  <a:pt x="363" y="546"/>
                </a:cubicBezTo>
                <a:cubicBezTo>
                  <a:pt x="363" y="547"/>
                  <a:pt x="362" y="549"/>
                  <a:pt x="362" y="550"/>
                </a:cubicBezTo>
                <a:cubicBezTo>
                  <a:pt x="361" y="553"/>
                  <a:pt x="361" y="556"/>
                  <a:pt x="361" y="559"/>
                </a:cubicBezTo>
                <a:cubicBezTo>
                  <a:pt x="361" y="570"/>
                  <a:pt x="364" y="579"/>
                  <a:pt x="370" y="587"/>
                </a:cubicBezTo>
                <a:cubicBezTo>
                  <a:pt x="370" y="575"/>
                  <a:pt x="374" y="564"/>
                  <a:pt x="383" y="555"/>
                </a:cubicBezTo>
                <a:cubicBezTo>
                  <a:pt x="399" y="538"/>
                  <a:pt x="427" y="538"/>
                  <a:pt x="444" y="555"/>
                </a:cubicBezTo>
                <a:cubicBezTo>
                  <a:pt x="447" y="559"/>
                  <a:pt x="450" y="563"/>
                  <a:pt x="452" y="567"/>
                </a:cubicBezTo>
                <a:cubicBezTo>
                  <a:pt x="455" y="573"/>
                  <a:pt x="456" y="580"/>
                  <a:pt x="456" y="586"/>
                </a:cubicBezTo>
                <a:cubicBezTo>
                  <a:pt x="460" y="585"/>
                  <a:pt x="464" y="582"/>
                  <a:pt x="468" y="578"/>
                </a:cubicBezTo>
                <a:cubicBezTo>
                  <a:pt x="493" y="554"/>
                  <a:pt x="505" y="522"/>
                  <a:pt x="506" y="490"/>
                </a:cubicBezTo>
                <a:cubicBezTo>
                  <a:pt x="506" y="479"/>
                  <a:pt x="504" y="468"/>
                  <a:pt x="502" y="458"/>
                </a:cubicBezTo>
                <a:cubicBezTo>
                  <a:pt x="498" y="442"/>
                  <a:pt x="491" y="427"/>
                  <a:pt x="481" y="413"/>
                </a:cubicBezTo>
                <a:cubicBezTo>
                  <a:pt x="480" y="413"/>
                  <a:pt x="480" y="413"/>
                  <a:pt x="480" y="413"/>
                </a:cubicBezTo>
                <a:cubicBezTo>
                  <a:pt x="453" y="411"/>
                  <a:pt x="431" y="394"/>
                  <a:pt x="424" y="369"/>
                </a:cubicBezTo>
                <a:cubicBezTo>
                  <a:pt x="424" y="369"/>
                  <a:pt x="424" y="369"/>
                  <a:pt x="424" y="369"/>
                </a:cubicBezTo>
                <a:cubicBezTo>
                  <a:pt x="422" y="364"/>
                  <a:pt x="421" y="358"/>
                  <a:pt x="421" y="353"/>
                </a:cubicBezTo>
                <a:cubicBezTo>
                  <a:pt x="421" y="347"/>
                  <a:pt x="422" y="342"/>
                  <a:pt x="423" y="337"/>
                </a:cubicBezTo>
                <a:cubicBezTo>
                  <a:pt x="424" y="337"/>
                  <a:pt x="424" y="336"/>
                  <a:pt x="424" y="336"/>
                </a:cubicBezTo>
                <a:cubicBezTo>
                  <a:pt x="424" y="335"/>
                  <a:pt x="424" y="334"/>
                  <a:pt x="424" y="334"/>
                </a:cubicBezTo>
                <a:cubicBezTo>
                  <a:pt x="429" y="317"/>
                  <a:pt x="442" y="303"/>
                  <a:pt x="457" y="296"/>
                </a:cubicBezTo>
                <a:cubicBezTo>
                  <a:pt x="482" y="286"/>
                  <a:pt x="500" y="261"/>
                  <a:pt x="500" y="233"/>
                </a:cubicBezTo>
                <a:cubicBezTo>
                  <a:pt x="500" y="205"/>
                  <a:pt x="483" y="182"/>
                  <a:pt x="460" y="171"/>
                </a:cubicBezTo>
                <a:cubicBezTo>
                  <a:pt x="483" y="160"/>
                  <a:pt x="500" y="137"/>
                  <a:pt x="500" y="109"/>
                </a:cubicBezTo>
                <a:cubicBezTo>
                  <a:pt x="500" y="72"/>
                  <a:pt x="469" y="41"/>
                  <a:pt x="432" y="41"/>
                </a:cubicBezTo>
                <a:cubicBezTo>
                  <a:pt x="394" y="41"/>
                  <a:pt x="363" y="72"/>
                  <a:pt x="363" y="109"/>
                </a:cubicBezTo>
                <a:cubicBezTo>
                  <a:pt x="363" y="137"/>
                  <a:pt x="380" y="160"/>
                  <a:pt x="403" y="171"/>
                </a:cubicBezTo>
                <a:cubicBezTo>
                  <a:pt x="395" y="175"/>
                  <a:pt x="389" y="179"/>
                  <a:pt x="383" y="185"/>
                </a:cubicBezTo>
                <a:cubicBezTo>
                  <a:pt x="383" y="186"/>
                  <a:pt x="382" y="186"/>
                  <a:pt x="382" y="186"/>
                </a:cubicBezTo>
                <a:cubicBezTo>
                  <a:pt x="381" y="187"/>
                  <a:pt x="380" y="189"/>
                  <a:pt x="378" y="191"/>
                </a:cubicBezTo>
                <a:cubicBezTo>
                  <a:pt x="378" y="191"/>
                  <a:pt x="378" y="191"/>
                  <a:pt x="377" y="192"/>
                </a:cubicBezTo>
                <a:cubicBezTo>
                  <a:pt x="376" y="193"/>
                  <a:pt x="375" y="195"/>
                  <a:pt x="374" y="197"/>
                </a:cubicBezTo>
                <a:cubicBezTo>
                  <a:pt x="373" y="197"/>
                  <a:pt x="373" y="198"/>
                  <a:pt x="373" y="198"/>
                </a:cubicBezTo>
                <a:cubicBezTo>
                  <a:pt x="372" y="200"/>
                  <a:pt x="371" y="201"/>
                  <a:pt x="370" y="203"/>
                </a:cubicBezTo>
                <a:cubicBezTo>
                  <a:pt x="370" y="204"/>
                  <a:pt x="370" y="204"/>
                  <a:pt x="370" y="205"/>
                </a:cubicBezTo>
                <a:cubicBezTo>
                  <a:pt x="369" y="207"/>
                  <a:pt x="368" y="209"/>
                  <a:pt x="367" y="211"/>
                </a:cubicBezTo>
                <a:cubicBezTo>
                  <a:pt x="367" y="211"/>
                  <a:pt x="367" y="211"/>
                  <a:pt x="367" y="211"/>
                </a:cubicBezTo>
                <a:cubicBezTo>
                  <a:pt x="367" y="211"/>
                  <a:pt x="367" y="211"/>
                  <a:pt x="367" y="211"/>
                </a:cubicBezTo>
                <a:cubicBezTo>
                  <a:pt x="366" y="215"/>
                  <a:pt x="365" y="218"/>
                  <a:pt x="364" y="222"/>
                </a:cubicBezTo>
                <a:cubicBezTo>
                  <a:pt x="364" y="224"/>
                  <a:pt x="364" y="225"/>
                  <a:pt x="364" y="227"/>
                </a:cubicBezTo>
                <a:cubicBezTo>
                  <a:pt x="364" y="227"/>
                  <a:pt x="364" y="227"/>
                  <a:pt x="364" y="227"/>
                </a:cubicBezTo>
                <a:cubicBezTo>
                  <a:pt x="364" y="227"/>
                  <a:pt x="364" y="227"/>
                  <a:pt x="364" y="227"/>
                </a:cubicBezTo>
                <a:cubicBezTo>
                  <a:pt x="364" y="228"/>
                  <a:pt x="364" y="230"/>
                  <a:pt x="364" y="232"/>
                </a:cubicBezTo>
                <a:cubicBezTo>
                  <a:pt x="364" y="266"/>
                  <a:pt x="411" y="258"/>
                  <a:pt x="411" y="258"/>
                </a:cubicBezTo>
                <a:cubicBezTo>
                  <a:pt x="411" y="258"/>
                  <a:pt x="400" y="253"/>
                  <a:pt x="400" y="244"/>
                </a:cubicBezTo>
                <a:cubicBezTo>
                  <a:pt x="400" y="231"/>
                  <a:pt x="421" y="215"/>
                  <a:pt x="393" y="211"/>
                </a:cubicBezTo>
                <a:cubicBezTo>
                  <a:pt x="394" y="209"/>
                  <a:pt x="395" y="208"/>
                  <a:pt x="396" y="206"/>
                </a:cubicBezTo>
                <a:cubicBezTo>
                  <a:pt x="396" y="206"/>
                  <a:pt x="396" y="206"/>
                  <a:pt x="396" y="206"/>
                </a:cubicBezTo>
                <a:cubicBezTo>
                  <a:pt x="398" y="204"/>
                  <a:pt x="399" y="202"/>
                  <a:pt x="401" y="201"/>
                </a:cubicBezTo>
                <a:cubicBezTo>
                  <a:pt x="401" y="200"/>
                  <a:pt x="402" y="200"/>
                  <a:pt x="402" y="200"/>
                </a:cubicBezTo>
                <a:cubicBezTo>
                  <a:pt x="404" y="198"/>
                  <a:pt x="405" y="197"/>
                  <a:pt x="407" y="196"/>
                </a:cubicBezTo>
                <a:cubicBezTo>
                  <a:pt x="407" y="196"/>
                  <a:pt x="407" y="196"/>
                  <a:pt x="408" y="195"/>
                </a:cubicBezTo>
                <a:cubicBezTo>
                  <a:pt x="412" y="193"/>
                  <a:pt x="416" y="191"/>
                  <a:pt x="421" y="190"/>
                </a:cubicBezTo>
                <a:cubicBezTo>
                  <a:pt x="422" y="189"/>
                  <a:pt x="422" y="189"/>
                  <a:pt x="422" y="189"/>
                </a:cubicBezTo>
                <a:cubicBezTo>
                  <a:pt x="424" y="189"/>
                  <a:pt x="427" y="189"/>
                  <a:pt x="429" y="188"/>
                </a:cubicBezTo>
                <a:cubicBezTo>
                  <a:pt x="430" y="188"/>
                  <a:pt x="431" y="188"/>
                  <a:pt x="432" y="188"/>
                </a:cubicBezTo>
                <a:cubicBezTo>
                  <a:pt x="456" y="188"/>
                  <a:pt x="476" y="208"/>
                  <a:pt x="476" y="233"/>
                </a:cubicBezTo>
                <a:cubicBezTo>
                  <a:pt x="476" y="235"/>
                  <a:pt x="476" y="237"/>
                  <a:pt x="475" y="240"/>
                </a:cubicBezTo>
                <a:cubicBezTo>
                  <a:pt x="473" y="265"/>
                  <a:pt x="447" y="286"/>
                  <a:pt x="415" y="288"/>
                </a:cubicBezTo>
                <a:cubicBezTo>
                  <a:pt x="414" y="288"/>
                  <a:pt x="413" y="288"/>
                  <a:pt x="411" y="288"/>
                </a:cubicBezTo>
                <a:cubicBezTo>
                  <a:pt x="393" y="288"/>
                  <a:pt x="374" y="283"/>
                  <a:pt x="358" y="272"/>
                </a:cubicBezTo>
                <a:cubicBezTo>
                  <a:pt x="331" y="255"/>
                  <a:pt x="314" y="225"/>
                  <a:pt x="314" y="192"/>
                </a:cubicBezTo>
                <a:cubicBezTo>
                  <a:pt x="314" y="191"/>
                  <a:pt x="314" y="191"/>
                  <a:pt x="314" y="191"/>
                </a:cubicBezTo>
                <a:cubicBezTo>
                  <a:pt x="313" y="188"/>
                  <a:pt x="312" y="186"/>
                  <a:pt x="311" y="184"/>
                </a:cubicBezTo>
                <a:cubicBezTo>
                  <a:pt x="303" y="169"/>
                  <a:pt x="291" y="157"/>
                  <a:pt x="275" y="150"/>
                </a:cubicBezTo>
                <a:cubicBezTo>
                  <a:pt x="277" y="150"/>
                  <a:pt x="278" y="149"/>
                  <a:pt x="280" y="149"/>
                </a:cubicBezTo>
                <a:cubicBezTo>
                  <a:pt x="293" y="149"/>
                  <a:pt x="304" y="153"/>
                  <a:pt x="313" y="161"/>
                </a:cubicBezTo>
                <a:cubicBezTo>
                  <a:pt x="314" y="152"/>
                  <a:pt x="316" y="145"/>
                  <a:pt x="318" y="137"/>
                </a:cubicBezTo>
                <a:cubicBezTo>
                  <a:pt x="311" y="127"/>
                  <a:pt x="301" y="119"/>
                  <a:pt x="289" y="115"/>
                </a:cubicBezTo>
                <a:cubicBezTo>
                  <a:pt x="291" y="114"/>
                  <a:pt x="293" y="114"/>
                  <a:pt x="294" y="114"/>
                </a:cubicBezTo>
                <a:cubicBezTo>
                  <a:pt x="305" y="114"/>
                  <a:pt x="315" y="117"/>
                  <a:pt x="323" y="122"/>
                </a:cubicBezTo>
                <a:cubicBezTo>
                  <a:pt x="326" y="115"/>
                  <a:pt x="329" y="109"/>
                  <a:pt x="333" y="102"/>
                </a:cubicBezTo>
                <a:cubicBezTo>
                  <a:pt x="325" y="92"/>
                  <a:pt x="315" y="84"/>
                  <a:pt x="304" y="79"/>
                </a:cubicBezTo>
                <a:cubicBezTo>
                  <a:pt x="305" y="79"/>
                  <a:pt x="307" y="79"/>
                  <a:pt x="309" y="78"/>
                </a:cubicBezTo>
                <a:cubicBezTo>
                  <a:pt x="320" y="78"/>
                  <a:pt x="331" y="82"/>
                  <a:pt x="340" y="88"/>
                </a:cubicBezTo>
                <a:cubicBezTo>
                  <a:pt x="340" y="61"/>
                  <a:pt x="340" y="61"/>
                  <a:pt x="340" y="61"/>
                </a:cubicBezTo>
                <a:cubicBezTo>
                  <a:pt x="339" y="60"/>
                  <a:pt x="339" y="60"/>
                  <a:pt x="339" y="60"/>
                </a:cubicBezTo>
                <a:cubicBezTo>
                  <a:pt x="294" y="36"/>
                  <a:pt x="294" y="36"/>
                  <a:pt x="294" y="36"/>
                </a:cubicBezTo>
                <a:cubicBezTo>
                  <a:pt x="266" y="21"/>
                  <a:pt x="266" y="21"/>
                  <a:pt x="266" y="21"/>
                </a:cubicBezTo>
                <a:cubicBezTo>
                  <a:pt x="243" y="9"/>
                  <a:pt x="243" y="9"/>
                  <a:pt x="243" y="9"/>
                </a:cubicBezTo>
                <a:cubicBezTo>
                  <a:pt x="243" y="9"/>
                  <a:pt x="243" y="9"/>
                  <a:pt x="243" y="9"/>
                </a:cubicBezTo>
                <a:cubicBezTo>
                  <a:pt x="226" y="0"/>
                  <a:pt x="226" y="0"/>
                  <a:pt x="226" y="0"/>
                </a:cubicBezTo>
                <a:cubicBezTo>
                  <a:pt x="226" y="3"/>
                  <a:pt x="225" y="6"/>
                  <a:pt x="224" y="8"/>
                </a:cubicBezTo>
                <a:cubicBezTo>
                  <a:pt x="224" y="8"/>
                  <a:pt x="224" y="8"/>
                  <a:pt x="224" y="8"/>
                </a:cubicBezTo>
                <a:cubicBezTo>
                  <a:pt x="223" y="10"/>
                  <a:pt x="223" y="11"/>
                  <a:pt x="222" y="12"/>
                </a:cubicBezTo>
                <a:cubicBezTo>
                  <a:pt x="222" y="12"/>
                  <a:pt x="222" y="12"/>
                  <a:pt x="222" y="12"/>
                </a:cubicBezTo>
                <a:cubicBezTo>
                  <a:pt x="217" y="25"/>
                  <a:pt x="209" y="38"/>
                  <a:pt x="200" y="49"/>
                </a:cubicBezTo>
                <a:cubicBezTo>
                  <a:pt x="199" y="50"/>
                  <a:pt x="199" y="51"/>
                  <a:pt x="198" y="52"/>
                </a:cubicBezTo>
                <a:cubicBezTo>
                  <a:pt x="197" y="53"/>
                  <a:pt x="196" y="53"/>
                  <a:pt x="196" y="54"/>
                </a:cubicBezTo>
                <a:cubicBezTo>
                  <a:pt x="195" y="55"/>
                  <a:pt x="194" y="55"/>
                  <a:pt x="194" y="56"/>
                </a:cubicBezTo>
                <a:cubicBezTo>
                  <a:pt x="197" y="61"/>
                  <a:pt x="200" y="66"/>
                  <a:pt x="200" y="72"/>
                </a:cubicBezTo>
                <a:cubicBezTo>
                  <a:pt x="200" y="75"/>
                  <a:pt x="199" y="78"/>
                  <a:pt x="198" y="81"/>
                </a:cubicBezTo>
                <a:cubicBezTo>
                  <a:pt x="200" y="84"/>
                  <a:pt x="201" y="88"/>
                  <a:pt x="202" y="92"/>
                </a:cubicBezTo>
                <a:cubicBezTo>
                  <a:pt x="207" y="84"/>
                  <a:pt x="216" y="79"/>
                  <a:pt x="226" y="79"/>
                </a:cubicBezTo>
                <a:cubicBezTo>
                  <a:pt x="243" y="79"/>
                  <a:pt x="256" y="92"/>
                  <a:pt x="256" y="109"/>
                </a:cubicBezTo>
                <a:cubicBezTo>
                  <a:pt x="256" y="125"/>
                  <a:pt x="243" y="138"/>
                  <a:pt x="226" y="138"/>
                </a:cubicBezTo>
                <a:cubicBezTo>
                  <a:pt x="218" y="138"/>
                  <a:pt x="211" y="135"/>
                  <a:pt x="206" y="130"/>
                </a:cubicBezTo>
                <a:cubicBezTo>
                  <a:pt x="205" y="140"/>
                  <a:pt x="204" y="149"/>
                  <a:pt x="201" y="158"/>
                </a:cubicBezTo>
                <a:cubicBezTo>
                  <a:pt x="201" y="158"/>
                  <a:pt x="201" y="159"/>
                  <a:pt x="201" y="159"/>
                </a:cubicBezTo>
                <a:cubicBezTo>
                  <a:pt x="200" y="159"/>
                  <a:pt x="200" y="160"/>
                  <a:pt x="200" y="161"/>
                </a:cubicBezTo>
                <a:cubicBezTo>
                  <a:pt x="199" y="164"/>
                  <a:pt x="198" y="167"/>
                  <a:pt x="197" y="170"/>
                </a:cubicBezTo>
                <a:cubicBezTo>
                  <a:pt x="195" y="175"/>
                  <a:pt x="192" y="180"/>
                  <a:pt x="189" y="185"/>
                </a:cubicBezTo>
                <a:cubicBezTo>
                  <a:pt x="185" y="192"/>
                  <a:pt x="180" y="198"/>
                  <a:pt x="174" y="203"/>
                </a:cubicBezTo>
                <a:cubicBezTo>
                  <a:pt x="171" y="207"/>
                  <a:pt x="167" y="210"/>
                  <a:pt x="163" y="213"/>
                </a:cubicBezTo>
                <a:cubicBezTo>
                  <a:pt x="173" y="200"/>
                  <a:pt x="179" y="186"/>
                  <a:pt x="181" y="171"/>
                </a:cubicBezTo>
                <a:cubicBezTo>
                  <a:pt x="165" y="171"/>
                  <a:pt x="149" y="166"/>
                  <a:pt x="136" y="158"/>
                </a:cubicBezTo>
                <a:cubicBezTo>
                  <a:pt x="135" y="164"/>
                  <a:pt x="133" y="170"/>
                  <a:pt x="130" y="177"/>
                </a:cubicBezTo>
                <a:cubicBezTo>
                  <a:pt x="129" y="180"/>
                  <a:pt x="127" y="183"/>
                  <a:pt x="125" y="186"/>
                </a:cubicBezTo>
                <a:cubicBezTo>
                  <a:pt x="129" y="174"/>
                  <a:pt x="129" y="162"/>
                  <a:pt x="126" y="151"/>
                </a:cubicBezTo>
                <a:cubicBezTo>
                  <a:pt x="126" y="151"/>
                  <a:pt x="126" y="151"/>
                  <a:pt x="126" y="151"/>
                </a:cubicBezTo>
                <a:cubicBezTo>
                  <a:pt x="126" y="151"/>
                  <a:pt x="126" y="151"/>
                  <a:pt x="126" y="151"/>
                </a:cubicBezTo>
                <a:cubicBezTo>
                  <a:pt x="126" y="151"/>
                  <a:pt x="126" y="150"/>
                  <a:pt x="126" y="150"/>
                </a:cubicBezTo>
                <a:cubicBezTo>
                  <a:pt x="126" y="150"/>
                  <a:pt x="126" y="150"/>
                  <a:pt x="125" y="150"/>
                </a:cubicBezTo>
                <a:cubicBezTo>
                  <a:pt x="125" y="150"/>
                  <a:pt x="125" y="150"/>
                  <a:pt x="125" y="150"/>
                </a:cubicBezTo>
                <a:cubicBezTo>
                  <a:pt x="115" y="148"/>
                  <a:pt x="104" y="149"/>
                  <a:pt x="94" y="152"/>
                </a:cubicBezTo>
                <a:cubicBezTo>
                  <a:pt x="97" y="150"/>
                  <a:pt x="100" y="148"/>
                  <a:pt x="103" y="147"/>
                </a:cubicBezTo>
                <a:cubicBezTo>
                  <a:pt x="108" y="145"/>
                  <a:pt x="112" y="143"/>
                  <a:pt x="117" y="142"/>
                </a:cubicBezTo>
                <a:cubicBezTo>
                  <a:pt x="107" y="131"/>
                  <a:pt x="100" y="118"/>
                  <a:pt x="96" y="103"/>
                </a:cubicBezTo>
                <a:cubicBezTo>
                  <a:pt x="95" y="104"/>
                  <a:pt x="95" y="104"/>
                  <a:pt x="94" y="105"/>
                </a:cubicBezTo>
                <a:cubicBezTo>
                  <a:pt x="92" y="106"/>
                  <a:pt x="89" y="107"/>
                  <a:pt x="86" y="107"/>
                </a:cubicBezTo>
                <a:cubicBezTo>
                  <a:pt x="81" y="108"/>
                  <a:pt x="75" y="108"/>
                  <a:pt x="70" y="106"/>
                </a:cubicBezTo>
                <a:cubicBezTo>
                  <a:pt x="70" y="126"/>
                  <a:pt x="70" y="126"/>
                  <a:pt x="70" y="126"/>
                </a:cubicBezTo>
                <a:cubicBezTo>
                  <a:pt x="70" y="126"/>
                  <a:pt x="70" y="126"/>
                  <a:pt x="70" y="126"/>
                </a:cubicBezTo>
                <a:cubicBezTo>
                  <a:pt x="70" y="126"/>
                  <a:pt x="70" y="126"/>
                  <a:pt x="70" y="126"/>
                </a:cubicBezTo>
                <a:cubicBezTo>
                  <a:pt x="70" y="136"/>
                  <a:pt x="71" y="147"/>
                  <a:pt x="75" y="156"/>
                </a:cubicBezTo>
                <a:cubicBezTo>
                  <a:pt x="69" y="197"/>
                  <a:pt x="69" y="197"/>
                  <a:pt x="69" y="197"/>
                </a:cubicBezTo>
                <a:cubicBezTo>
                  <a:pt x="109" y="203"/>
                  <a:pt x="109" y="203"/>
                  <a:pt x="109" y="203"/>
                </a:cubicBezTo>
                <a:cubicBezTo>
                  <a:pt x="123" y="213"/>
                  <a:pt x="139" y="220"/>
                  <a:pt x="157" y="221"/>
                </a:cubicBezTo>
                <a:cubicBezTo>
                  <a:pt x="153" y="223"/>
                  <a:pt x="150" y="226"/>
                  <a:pt x="147" y="228"/>
                </a:cubicBezTo>
                <a:cubicBezTo>
                  <a:pt x="203" y="228"/>
                  <a:pt x="203" y="228"/>
                  <a:pt x="203" y="228"/>
                </a:cubicBezTo>
                <a:cubicBezTo>
                  <a:pt x="207" y="228"/>
                  <a:pt x="207" y="228"/>
                  <a:pt x="207" y="228"/>
                </a:cubicBezTo>
                <a:cubicBezTo>
                  <a:pt x="198" y="234"/>
                  <a:pt x="185" y="244"/>
                  <a:pt x="174" y="248"/>
                </a:cubicBezTo>
                <a:cubicBezTo>
                  <a:pt x="138" y="262"/>
                  <a:pt x="101" y="257"/>
                  <a:pt x="70" y="238"/>
                </a:cubicBezTo>
                <a:cubicBezTo>
                  <a:pt x="69" y="237"/>
                  <a:pt x="69" y="237"/>
                  <a:pt x="69" y="237"/>
                </a:cubicBezTo>
                <a:cubicBezTo>
                  <a:pt x="52" y="229"/>
                  <a:pt x="32" y="231"/>
                  <a:pt x="17" y="244"/>
                </a:cubicBezTo>
                <a:cubicBezTo>
                  <a:pt x="5" y="256"/>
                  <a:pt x="0" y="272"/>
                  <a:pt x="3" y="288"/>
                </a:cubicBezTo>
                <a:cubicBezTo>
                  <a:pt x="7" y="281"/>
                  <a:pt x="14" y="275"/>
                  <a:pt x="23" y="272"/>
                </a:cubicBezTo>
                <a:cubicBezTo>
                  <a:pt x="41" y="266"/>
                  <a:pt x="61" y="277"/>
                  <a:pt x="67" y="296"/>
                </a:cubicBezTo>
                <a:close/>
                <a:moveTo>
                  <a:pt x="387" y="109"/>
                </a:moveTo>
                <a:cubicBezTo>
                  <a:pt x="387" y="85"/>
                  <a:pt x="407" y="65"/>
                  <a:pt x="432" y="65"/>
                </a:cubicBezTo>
                <a:cubicBezTo>
                  <a:pt x="456" y="65"/>
                  <a:pt x="476" y="85"/>
                  <a:pt x="476" y="109"/>
                </a:cubicBezTo>
                <a:cubicBezTo>
                  <a:pt x="476" y="134"/>
                  <a:pt x="456" y="154"/>
                  <a:pt x="432" y="154"/>
                </a:cubicBezTo>
                <a:cubicBezTo>
                  <a:pt x="407" y="154"/>
                  <a:pt x="387" y="134"/>
                  <a:pt x="387" y="109"/>
                </a:cubicBezTo>
                <a:close/>
                <a:moveTo>
                  <a:pt x="248" y="42"/>
                </a:moveTo>
                <a:cubicBezTo>
                  <a:pt x="248" y="43"/>
                  <a:pt x="247" y="44"/>
                  <a:pt x="247" y="45"/>
                </a:cubicBezTo>
                <a:cubicBezTo>
                  <a:pt x="246" y="49"/>
                  <a:pt x="241" y="52"/>
                  <a:pt x="236" y="52"/>
                </a:cubicBezTo>
                <a:cubicBezTo>
                  <a:pt x="233" y="52"/>
                  <a:pt x="230" y="50"/>
                  <a:pt x="229" y="48"/>
                </a:cubicBezTo>
                <a:cubicBezTo>
                  <a:pt x="227" y="46"/>
                  <a:pt x="226" y="43"/>
                  <a:pt x="226" y="40"/>
                </a:cubicBezTo>
                <a:cubicBezTo>
                  <a:pt x="227" y="34"/>
                  <a:pt x="232" y="30"/>
                  <a:pt x="238" y="30"/>
                </a:cubicBezTo>
                <a:cubicBezTo>
                  <a:pt x="244" y="31"/>
                  <a:pt x="248" y="36"/>
                  <a:pt x="248" y="42"/>
                </a:cubicBezTo>
                <a:close/>
              </a:path>
            </a:pathLst>
          </a:custGeom>
          <a:solidFill>
            <a:srgbClr val="0F2B6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116932" y="1134665"/>
            <a:ext cx="4910137" cy="2692401"/>
          </a:xfrm>
        </p:spPr>
        <p:txBody>
          <a:bodyPr lIns="90000" anchor="ctr" anchorCtr="1">
            <a:noAutofit/>
          </a:bodyPr>
          <a:lstStyle>
            <a:lvl1pPr marL="0" indent="0" algn="ctr">
              <a:buNone/>
              <a:defRPr sz="44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7801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7462"/>
            <a:ext cx="7203017" cy="746936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4398"/>
            <a:ext cx="7886700" cy="333552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pPr/>
              <a:t>10.2.2020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D65B735-F8D9-473D-AEA2-1C006C2C8F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5884" y="543524"/>
            <a:ext cx="301753" cy="45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2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38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97462"/>
            <a:ext cx="7201826" cy="746936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44398"/>
            <a:ext cx="3868340" cy="4642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15511"/>
            <a:ext cx="3868340" cy="27644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144398"/>
            <a:ext cx="3887391" cy="4642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608661"/>
            <a:ext cx="3887391" cy="287126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8301-0B2F-DD49-84BB-AA91E35A26A2}" type="datetime1">
              <a:rPr lang="fi-FI" smtClean="0"/>
              <a:pPr/>
              <a:t>10.2.2020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CE750B88-C936-4FF2-9633-3C8D63B8CC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5884" y="543524"/>
            <a:ext cx="301753" cy="45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25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  <p15:guide id="2" orient="horz" pos="374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97462"/>
            <a:ext cx="7201826" cy="746936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44398"/>
            <a:ext cx="7885508" cy="4642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15511"/>
            <a:ext cx="7885508" cy="27644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5DFD-2799-7041-80D0-99A07D09A2CA}" type="datetime1">
              <a:rPr lang="fi-FI" smtClean="0"/>
              <a:pPr/>
              <a:t>10.2.2020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59ACEEA-8CE8-4D67-B220-845B65712E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5884" y="543524"/>
            <a:ext cx="301753" cy="45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472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5">
          <p15:clr>
            <a:srgbClr val="FBAE40"/>
          </p15:clr>
        </p15:guide>
        <p15:guide id="2" orient="horz" pos="374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18D1-828F-624F-B233-BF7AD71CC7E8}" type="datetime1">
              <a:rPr lang="fi-FI" smtClean="0"/>
              <a:pPr/>
              <a:t>10.2.2020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75AB-37F2-194C-B2B6-38235384CF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69F4A3E-DA50-450D-B8C6-A0A087B8D8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5884" y="543524"/>
            <a:ext cx="301753" cy="45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6033" y="554930"/>
            <a:ext cx="288358" cy="4320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770" y="1415"/>
            <a:ext cx="3187767" cy="4785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7462"/>
            <a:ext cx="5148829" cy="74693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4398"/>
            <a:ext cx="5148829" cy="333552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pPr/>
              <a:t>10.2.2020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01413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38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6033" y="554930"/>
            <a:ext cx="288358" cy="4320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770" y="1415"/>
            <a:ext cx="3187766" cy="4785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7462"/>
            <a:ext cx="5148829" cy="746936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4398"/>
            <a:ext cx="5148829" cy="333552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pPr/>
              <a:t>10.2.2020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14432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38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6033" y="554930"/>
            <a:ext cx="288358" cy="4320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770" y="1415"/>
            <a:ext cx="3187767" cy="4785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7462"/>
            <a:ext cx="5148829" cy="74693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4398"/>
            <a:ext cx="5148829" cy="333552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pPr/>
              <a:t>10.2.2020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12106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38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6033" y="554930"/>
            <a:ext cx="288358" cy="4320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770" y="1415"/>
            <a:ext cx="3187766" cy="4785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7462"/>
            <a:ext cx="5148829" cy="74693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4398"/>
            <a:ext cx="5148829" cy="333552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pPr/>
              <a:t>10.2.2020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88479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38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783500"/>
            <a:ext cx="9144000" cy="360000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97462"/>
            <a:ext cx="7886700" cy="74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44398"/>
            <a:ext cx="7886700" cy="3335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71453" y="4886212"/>
            <a:ext cx="703447" cy="154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3F2DB349-D844-F140-BD48-943C54C28848}" type="datetime1">
              <a:rPr lang="fi-FI" smtClean="0"/>
              <a:pPr/>
              <a:t>10.2.2020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886212"/>
            <a:ext cx="3080611" cy="154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Työ- ja elinkeinoministeriö </a:t>
            </a:r>
            <a:r>
              <a:rPr lang="bg-BG" dirty="0"/>
              <a:t>•</a:t>
            </a:r>
            <a:r>
              <a:rPr lang="fi-FI" dirty="0"/>
              <a:t> </a:t>
            </a:r>
            <a:r>
              <a:rPr lang="fi-FI" dirty="0" err="1"/>
              <a:t>www.tem.fi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6152" y="4886212"/>
            <a:ext cx="538239" cy="154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2"/>
                </a:solidFill>
              </a:defRPr>
            </a:lvl1pPr>
          </a:lstStyle>
          <a:p>
            <a:fld id="{3065C9E5-8AC3-DF4B-BA99-CB03B9370A9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366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9" r:id="rId4"/>
    <p:sldLayoutId id="2147483677" r:id="rId5"/>
    <p:sldLayoutId id="2147483681" r:id="rId6"/>
    <p:sldLayoutId id="2147483685" r:id="rId7"/>
    <p:sldLayoutId id="2147483682" r:id="rId8"/>
    <p:sldLayoutId id="2147483683" r:id="rId9"/>
    <p:sldLayoutId id="2147483680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65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rgbClr val="505050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rgbClr val="505050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rgbClr val="505050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/>
              <a:t>Pk-yritysbarometrin</a:t>
            </a:r>
            <a:r>
              <a:rPr lang="en-GB" sz="3200" dirty="0" smtClean="0"/>
              <a:t> </a:t>
            </a:r>
            <a:r>
              <a:rPr lang="en-GB" sz="3200" dirty="0" err="1" smtClean="0"/>
              <a:t>julkistaminen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11.2.2020</a:t>
            </a:r>
            <a:endParaRPr lang="en-GB" sz="32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Yhteistyössä</a:t>
            </a:r>
            <a:r>
              <a:rPr lang="en-GB" dirty="0" smtClean="0"/>
              <a:t> </a:t>
            </a:r>
            <a:endParaRPr lang="en-GB" dirty="0" smtClean="0"/>
          </a:p>
          <a:p>
            <a:r>
              <a:rPr lang="en-GB" dirty="0" err="1" smtClean="0"/>
              <a:t>Suomen</a:t>
            </a:r>
            <a:r>
              <a:rPr lang="en-GB" dirty="0" smtClean="0"/>
              <a:t> </a:t>
            </a:r>
            <a:r>
              <a:rPr lang="en-GB" dirty="0" smtClean="0"/>
              <a:t>Yrittäjät, </a:t>
            </a:r>
            <a:r>
              <a:rPr lang="en-GB" dirty="0" err="1" smtClean="0"/>
              <a:t>Finnvera</a:t>
            </a:r>
            <a:r>
              <a:rPr lang="en-GB" dirty="0" smtClean="0"/>
              <a:t> </a:t>
            </a:r>
            <a:r>
              <a:rPr lang="en-GB" dirty="0" err="1" smtClean="0"/>
              <a:t>Oyj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työ</a:t>
            </a:r>
            <a:r>
              <a:rPr lang="en-GB" dirty="0" smtClean="0"/>
              <a:t>-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elinkeinoministeriö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63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/>
              <a:t>Pk-yritysbarometrin</a:t>
            </a:r>
            <a:r>
              <a:rPr lang="en-GB" sz="3200" dirty="0" smtClean="0"/>
              <a:t> </a:t>
            </a:r>
            <a:r>
              <a:rPr lang="en-GB" sz="3200" dirty="0" err="1" smtClean="0"/>
              <a:t>julkistaminen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11.2.2020</a:t>
            </a:r>
            <a:endParaRPr lang="en-GB" sz="32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dirty="0" err="1" smtClean="0"/>
              <a:t>Avauspuheenvuoro</a:t>
            </a:r>
            <a:endParaRPr lang="en-GB" dirty="0" smtClean="0"/>
          </a:p>
          <a:p>
            <a:pPr>
              <a:lnSpc>
                <a:spcPct val="80000"/>
              </a:lnSpc>
            </a:pPr>
            <a:r>
              <a:rPr lang="en-GB" dirty="0" err="1" smtClean="0"/>
              <a:t>Valtiosihteeri</a:t>
            </a:r>
            <a:r>
              <a:rPr lang="en-GB" dirty="0" smtClean="0"/>
              <a:t> Kimmo </a:t>
            </a:r>
            <a:r>
              <a:rPr lang="en-GB" dirty="0" err="1" smtClean="0"/>
              <a:t>Tiilikainen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pPr/>
              <a:t>10.2.2020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628650" y="397462"/>
            <a:ext cx="4216195" cy="1438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200" spc="-50" dirty="0" smtClean="0">
                <a:latin typeface="+mn-lt"/>
              </a:rPr>
              <a:t>Hallituksen tavoitteena työllisyys ja kestävä kasvu </a:t>
            </a:r>
            <a:r>
              <a:rPr lang="fi-FI" sz="2200" dirty="0">
                <a:latin typeface="+mn-lt"/>
              </a:rPr>
              <a:t>–</a:t>
            </a:r>
            <a:r>
              <a:rPr lang="fi-FI" sz="2200" spc="-50" dirty="0" smtClean="0">
                <a:latin typeface="+mn-lt"/>
              </a:rPr>
              <a:t> jossa pk-yrityksillä tärkeä rooli</a:t>
            </a:r>
            <a:endParaRPr lang="fi-FI" sz="2200" spc="-50" dirty="0">
              <a:latin typeface="+mn-lt"/>
            </a:endParaRP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791" y="562194"/>
            <a:ext cx="2556506" cy="1771196"/>
          </a:xfrm>
          <a:prstGeom prst="rect">
            <a:avLst/>
          </a:prstGeom>
        </p:spPr>
      </p:pic>
      <p:pic>
        <p:nvPicPr>
          <p:cNvPr id="11" name="Sisällön paikkamerkki 11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/>
          <a:srcRect l="1243" t="1630" r="2226" b="1844"/>
          <a:stretch/>
        </p:blipFill>
        <p:spPr>
          <a:xfrm>
            <a:off x="540000" y="2592000"/>
            <a:ext cx="3492000" cy="1980000"/>
          </a:xfrm>
          <a:prstGeom prst="rect">
            <a:avLst/>
          </a:prstGeom>
        </p:spPr>
      </p:pic>
      <p:pic>
        <p:nvPicPr>
          <p:cNvPr id="12" name="Sisällön paikkamerkki 12"/>
          <p:cNvPicPr>
            <a:picLocks noGrp="1" noChangeAspect="1"/>
          </p:cNvPicPr>
          <p:nvPr>
            <p:ph sz="quarter" idx="4294967295"/>
          </p:nvPr>
        </p:nvPicPr>
        <p:blipFill>
          <a:blip r:embed="rId4"/>
          <a:stretch>
            <a:fillRect/>
          </a:stretch>
        </p:blipFill>
        <p:spPr>
          <a:xfrm>
            <a:off x="5040000" y="2558558"/>
            <a:ext cx="2869514" cy="216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 smtClean="0"/>
              <a:t>Kiitos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46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_DB01_laaja__FI_V____RGB">
  <a:themeElements>
    <a:clrScheme name="TEM2016">
      <a:dk1>
        <a:srgbClr val="000000"/>
      </a:dk1>
      <a:lt1>
        <a:srgbClr val="FFFFFF"/>
      </a:lt1>
      <a:dk2>
        <a:srgbClr val="001E60"/>
      </a:dk2>
      <a:lt2>
        <a:srgbClr val="D5B37A"/>
      </a:lt2>
      <a:accent1>
        <a:srgbClr val="001E60"/>
      </a:accent1>
      <a:accent2>
        <a:srgbClr val="EE2737"/>
      </a:accent2>
      <a:accent3>
        <a:srgbClr val="FF8200"/>
      </a:accent3>
      <a:accent4>
        <a:srgbClr val="F2A900"/>
      </a:accent4>
      <a:accent5>
        <a:srgbClr val="97D700"/>
      </a:accent5>
      <a:accent6>
        <a:srgbClr val="00BFB3"/>
      </a:accent6>
      <a:hlink>
        <a:srgbClr val="009CDE"/>
      </a:hlink>
      <a:folHlink>
        <a:srgbClr val="485CC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200" b="1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-ppt-vedos-1-vaaka.pptx" id="{E64F3C97-54AF-43FF-9651-728260338761}" vid="{7833688B-53DB-47C4-9BDC-425B6DD444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uva" ma:contentTypeID="0x0101009148F5A04DDD49CBA7127AADA5FB792B00AADE34325A8B49CDA8BB4DB53328F214002F83B0A242B2A9418F9FEDD1844993A9" ma:contentTypeVersion="2" ma:contentTypeDescription="Lataa kuva palvelimeen." ma:contentTypeScope="" ma:versionID="8669a4f2a85eacb4832af969f1aa25ac">
  <xsd:schema xmlns:xsd="http://www.w3.org/2001/XMLSchema" xmlns:xs="http://www.w3.org/2001/XMLSchema" xmlns:p="http://schemas.microsoft.com/office/2006/metadata/properties" xmlns:ns1="http://schemas.microsoft.com/sharepoint/v3" xmlns:ns2="BDCCBC3F-9D9D-4E65-B952-26073D96AC36" xmlns:ns3="http://schemas.microsoft.com/sharepoint/v3/fields" xmlns:ns4="38379a60-7531-4de4-83b3-4f5e4640b8f1" targetNamespace="http://schemas.microsoft.com/office/2006/metadata/properties" ma:root="true" ma:fieldsID="8f56a8f32f93ad75224ecd9e1a0af4ee" ns1:_="" ns2:_="" ns3:_="" ns4:_="">
    <xsd:import namespace="http://schemas.microsoft.com/sharepoint/v3"/>
    <xsd:import namespace="BDCCBC3F-9D9D-4E65-B952-26073D96AC36"/>
    <xsd:import namespace="http://schemas.microsoft.com/sharepoint/v3/fields"/>
    <xsd:import namespace="38379a60-7531-4de4-83b3-4f5e4640b8f1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-polku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Tiedostotyyppi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-tiedostotyyppi" ma:hidden="true" ma:internalName="HTML_x0020_File_x0020_Type" ma:readOnly="true">
      <xsd:simpleType>
        <xsd:restriction base="dms:Text"/>
      </xsd:simpleType>
    </xsd:element>
    <xsd:element name="FSObjType" ma:index="11" nillable="true" ma:displayName="Kohteen tyyppi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Ajoituksen alkamispäivämäärä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Ajoituksen päättymispäivämäärä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CBC3F-9D9D-4E65-B952-26073D96AC36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Pikkukuva on olemassa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Esikatselu on olemassa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Leveys" ma:internalName="ImageWidth" ma:readOnly="true">
      <xsd:simpleType>
        <xsd:restriction base="dms:Unknown"/>
      </xsd:simpleType>
    </xsd:element>
    <xsd:element name="ImageHeight" ma:index="22" nillable="true" ma:displayName="Korkeus" ma:internalName="ImageHeight" ma:readOnly="true">
      <xsd:simpleType>
        <xsd:restriction base="dms:Unknown"/>
      </xsd:simpleType>
    </xsd:element>
    <xsd:element name="ImageCreateDate" ma:index="25" nillable="true" ma:displayName="Kuvattu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Tekijänoikeus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379a60-7531-4de4-83b3-4f5e4640b8f1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Tekijä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 ma:index="23" ma:displayName="Kommentit"/>
        <xsd:element name="keywords" minOccurs="0" maxOccurs="1" type="xsd:string" ma:index="14" ma:displayName="Avainsanat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ImageCreateDate xmlns="BDCCBC3F-9D9D-4E65-B952-26073D96AC36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03816B-39F8-4DC6-98F1-40E5A53679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DCCBC3F-9D9D-4E65-B952-26073D96AC36"/>
    <ds:schemaRef ds:uri="http://schemas.microsoft.com/sharepoint/v3/fields"/>
    <ds:schemaRef ds:uri="38379a60-7531-4de4-83b3-4f5e4640b8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CFAB04-F68D-4127-916C-A79765871422}">
  <ds:schemaRefs>
    <ds:schemaRef ds:uri="http://schemas.microsoft.com/sharepoint/v3"/>
    <ds:schemaRef ds:uri="http://purl.org/dc/terms/"/>
    <ds:schemaRef ds:uri="BDCCBC3F-9D9D-4E65-B952-26073D96AC36"/>
    <ds:schemaRef ds:uri="http://schemas.microsoft.com/office/2006/documentManagement/types"/>
    <ds:schemaRef ds:uri="38379a60-7531-4de4-83b3-4f5e4640b8f1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8180152-8F7B-4E08-B8AB-9BE560DFF5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TEM_DB01_laaja__FI_V____RGB</Template>
  <TotalTime>1859</TotalTime>
  <Words>42</Words>
  <Application>Microsoft Office PowerPoint</Application>
  <PresentationFormat>Näytössä katseltava esitys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TEM_DB01_laaja__FI_V____RGB</vt:lpstr>
      <vt:lpstr>Pk-yritysbarometrin julkistaminen 11.2.2020</vt:lpstr>
      <vt:lpstr>Pk-yritysbarometrin julkistaminen 11.2.2020</vt:lpstr>
      <vt:lpstr>PowerPoint-esitys</vt:lpstr>
      <vt:lpstr>PowerPoint-esitys</vt:lpstr>
    </vt:vector>
  </TitlesOfParts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PowerPoint-pohja laajakuva</dc:title>
  <dc:creator>Riitta Elo</dc:creator>
  <cp:keywords/>
  <dc:description/>
  <cp:lastModifiedBy>tem\temkeskijo1</cp:lastModifiedBy>
  <cp:revision>104</cp:revision>
  <cp:lastPrinted>2016-06-14T09:11:17Z</cp:lastPrinted>
  <dcterms:created xsi:type="dcterms:W3CDTF">2016-06-23T07:14:33Z</dcterms:created>
  <dcterms:modified xsi:type="dcterms:W3CDTF">2020-02-10T08:38:17Z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0x0101009148F5A04DDD49CBA7127AADA5FB792B00AADE34325A8B49CDA8BB4DB53328F214002F83B0A242B2A9418F9FEDD1844993A9</vt:lpwstr>
  </property>
</Properties>
</file>