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07"/>
    <p:restoredTop sz="94649"/>
  </p:normalViewPr>
  <p:slideViewPr>
    <p:cSldViewPr snapToGrid="0" snapToObjects="1" showGuides="1">
      <p:cViewPr varScale="1">
        <p:scale>
          <a:sx n="55" d="100"/>
          <a:sy n="55" d="100"/>
        </p:scale>
        <p:origin x="476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10.4.2018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58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57422"/>
            <a:ext cx="6858000" cy="23868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45821"/>
            <a:ext cx="6858000" cy="9003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5238000"/>
            <a:ext cx="1800000" cy="9129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63848" y="788416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8" y="772160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203017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5867"/>
            <a:ext cx="7886700" cy="444736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10.4.2018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997" userDrawn="1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3868340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3868340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525868"/>
            <a:ext cx="3887391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144881"/>
            <a:ext cx="3887391" cy="382835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4079-6FA0-8F42-A0E0-93A554C8F316}" type="datetime1">
              <a:rPr lang="fi-FI" smtClean="0"/>
              <a:pPr/>
              <a:t>10.4.2018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7885508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7885508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10.4.2018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10.4.2018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30" y="872490"/>
            <a:ext cx="3406140" cy="511302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710267" y="1566330"/>
            <a:ext cx="5723466" cy="3589868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5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hidden">
          <a:xfrm>
            <a:off x="0" y="6378000"/>
            <a:ext cx="9144000" cy="48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29949"/>
            <a:ext cx="7886700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5867"/>
            <a:ext cx="7886700" cy="4447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5" y="6514953"/>
            <a:ext cx="703447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BFB289C6-7421-BF4F-917B-438A4D039CDA}" type="datetime1">
              <a:rPr lang="fi-FI" smtClean="0"/>
              <a:pPr/>
              <a:t>10.4.2018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5" y="6514953"/>
            <a:ext cx="3080611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Työ- ja elinkeinoministeriö </a:t>
            </a:r>
            <a:r>
              <a:rPr lang="bg-BG" dirty="0" smtClean="0"/>
              <a:t>•</a:t>
            </a:r>
            <a:r>
              <a:rPr lang="fi-FI" dirty="0" smtClean="0"/>
              <a:t> </a:t>
            </a:r>
            <a:r>
              <a:rPr lang="fi-FI" dirty="0" err="1" smtClean="0"/>
              <a:t>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7" y="6514953"/>
            <a:ext cx="538239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57422"/>
            <a:ext cx="6858000" cy="886243"/>
          </a:xfrm>
        </p:spPr>
        <p:txBody>
          <a:bodyPr>
            <a:noAutofit/>
          </a:bodyPr>
          <a:lstStyle/>
          <a:p>
            <a:r>
              <a:rPr lang="fi-FI" sz="1600" dirty="0" smtClean="0"/>
              <a:t>KENGURUNLOIKKA KASVUPALVELUIHIN</a:t>
            </a:r>
            <a:br>
              <a:rPr lang="fi-FI" sz="1600" dirty="0" smtClean="0"/>
            </a:br>
            <a:r>
              <a:rPr lang="fi-FI" sz="1600" dirty="0" smtClean="0"/>
              <a:t>- Australian malli työvoimapalvelujen tehokkaasta ja vaikuttavasta tuottamisesta</a:t>
            </a:r>
            <a:br>
              <a:rPr lang="fi-FI" sz="1600" dirty="0" smtClean="0"/>
            </a:br>
            <a:r>
              <a:rPr lang="fi-FI" sz="1600" dirty="0" smtClean="0"/>
              <a:t>OHJELMA</a:t>
            </a:r>
            <a:endParaRPr lang="fi-FI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3897" y="1543664"/>
            <a:ext cx="7216877" cy="397223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i-FI" sz="1700" dirty="0" smtClean="0"/>
              <a:t>17.4.2018 klo 15:30-17:30 Valtioneuvoston kokouskeskus, Mariankatu 9, tila ”Paja”</a:t>
            </a:r>
          </a:p>
          <a:p>
            <a:pPr algn="l"/>
            <a:r>
              <a:rPr lang="fi-FI" sz="1700" b="0" dirty="0" smtClean="0"/>
              <a:t>Tilaisuuden </a:t>
            </a:r>
            <a:r>
              <a:rPr lang="fi-FI" sz="1700" b="0" dirty="0" err="1"/>
              <a:t>fasilitaattori</a:t>
            </a:r>
            <a:r>
              <a:rPr lang="fi-FI" sz="1700" b="0" dirty="0"/>
              <a:t>: Johtaja Antti Joensuu, </a:t>
            </a:r>
            <a:r>
              <a:rPr lang="fi-FI" sz="1700" b="0" dirty="0" smtClean="0"/>
              <a:t>työ- ja elinkeinoministeriö</a:t>
            </a:r>
          </a:p>
          <a:p>
            <a:pPr algn="l"/>
            <a:r>
              <a:rPr lang="fi-FI" sz="1700" b="0" dirty="0" smtClean="0"/>
              <a:t>Klo</a:t>
            </a:r>
          </a:p>
          <a:p>
            <a:pPr algn="l"/>
            <a:r>
              <a:rPr lang="fi-FI" sz="1700" dirty="0" smtClean="0"/>
              <a:t>15.30 – 16.00	Kahvia ja välipalaa tarjolla</a:t>
            </a:r>
          </a:p>
          <a:p>
            <a:pPr algn="l"/>
            <a:r>
              <a:rPr lang="fi-FI" sz="1700" dirty="0" smtClean="0"/>
              <a:t>16.00 </a:t>
            </a:r>
            <a:r>
              <a:rPr lang="fi-FI" sz="1700" dirty="0"/>
              <a:t>– 16.10 </a:t>
            </a:r>
            <a:r>
              <a:rPr lang="fi-FI" sz="1700" dirty="0" smtClean="0"/>
              <a:t>	Avaus</a:t>
            </a:r>
          </a:p>
          <a:p>
            <a:pPr algn="l"/>
            <a:r>
              <a:rPr lang="fi-FI" sz="1700" dirty="0"/>
              <a:t>	</a:t>
            </a:r>
            <a:r>
              <a:rPr lang="fi-FI" sz="1700" dirty="0" smtClean="0"/>
              <a:t>	</a:t>
            </a:r>
            <a:r>
              <a:rPr lang="fi-FI" sz="1700" b="0" dirty="0" smtClean="0"/>
              <a:t>Kansliapäällikkö </a:t>
            </a:r>
            <a:r>
              <a:rPr lang="fi-FI" sz="1700" b="0" dirty="0"/>
              <a:t>Jari </a:t>
            </a:r>
            <a:r>
              <a:rPr lang="fi-FI" sz="1700" b="0" dirty="0" smtClean="0"/>
              <a:t>Gustafsson, työ- ja elinkeinoministeriö</a:t>
            </a:r>
            <a:endParaRPr lang="fi-FI" sz="1700" b="0" dirty="0"/>
          </a:p>
          <a:p>
            <a:pPr algn="l"/>
            <a:r>
              <a:rPr lang="en-US" sz="1700" dirty="0" smtClean="0"/>
              <a:t>16.10 </a:t>
            </a:r>
            <a:r>
              <a:rPr lang="en-US" sz="1700" dirty="0"/>
              <a:t>– 16.30 </a:t>
            </a:r>
            <a:r>
              <a:rPr lang="en-US" sz="1700" dirty="0" smtClean="0"/>
              <a:t>	</a:t>
            </a:r>
            <a:r>
              <a:rPr lang="en-US" sz="1700" dirty="0" err="1" smtClean="0"/>
              <a:t>Päähavainnot</a:t>
            </a:r>
            <a:endParaRPr lang="en-US" sz="1700" dirty="0" smtClean="0"/>
          </a:p>
          <a:p>
            <a:pPr algn="l"/>
            <a:r>
              <a:rPr lang="en-US" sz="1700" dirty="0"/>
              <a:t>	</a:t>
            </a:r>
            <a:r>
              <a:rPr lang="en-US" sz="1700" dirty="0" smtClean="0"/>
              <a:t>	</a:t>
            </a:r>
            <a:r>
              <a:rPr lang="en-US" sz="1700" b="0" dirty="0" smtClean="0"/>
              <a:t>Senior </a:t>
            </a:r>
            <a:r>
              <a:rPr lang="en-US" sz="1700" b="0" dirty="0"/>
              <a:t>Partner Olli </a:t>
            </a:r>
            <a:r>
              <a:rPr lang="en-US" sz="1700" b="0" dirty="0" err="1"/>
              <a:t>Oosi</a:t>
            </a:r>
            <a:r>
              <a:rPr lang="en-US" sz="1700" b="0" dirty="0" smtClean="0"/>
              <a:t>, </a:t>
            </a:r>
            <a:r>
              <a:rPr lang="en-US" sz="1700" b="0" dirty="0" err="1" smtClean="0"/>
              <a:t>Owal</a:t>
            </a:r>
            <a:r>
              <a:rPr lang="en-US" sz="1700" b="0" dirty="0" smtClean="0"/>
              <a:t> Group </a:t>
            </a:r>
            <a:r>
              <a:rPr lang="en-US" sz="1700" b="0" dirty="0"/>
              <a:t>Oy</a:t>
            </a:r>
            <a:endParaRPr lang="fi-FI" sz="1700" b="0" dirty="0"/>
          </a:p>
          <a:p>
            <a:pPr algn="l"/>
            <a:r>
              <a:rPr lang="fi-FI" sz="1700" dirty="0"/>
              <a:t>16.30 – 16.40 </a:t>
            </a:r>
            <a:r>
              <a:rPr lang="fi-FI" sz="1700" dirty="0" smtClean="0"/>
              <a:t>	Palvelutuottajien havaintoja</a:t>
            </a:r>
          </a:p>
          <a:p>
            <a:pPr algn="l"/>
            <a:r>
              <a:rPr lang="fi-FI" sz="1700" dirty="0"/>
              <a:t>	</a:t>
            </a:r>
            <a:r>
              <a:rPr lang="fi-FI" sz="1700" dirty="0" smtClean="0"/>
              <a:t>	</a:t>
            </a:r>
            <a:r>
              <a:rPr lang="fi-FI" sz="1700" b="0" dirty="0" smtClean="0"/>
              <a:t>Toimitusjohtaja Anu </a:t>
            </a:r>
            <a:r>
              <a:rPr lang="fi-FI" sz="1700" b="0" dirty="0"/>
              <a:t>Ahokas, </a:t>
            </a:r>
            <a:r>
              <a:rPr lang="fi-FI" sz="1700" b="0" dirty="0" err="1" smtClean="0"/>
              <a:t>Staff</a:t>
            </a:r>
            <a:r>
              <a:rPr lang="fi-FI" sz="1700" b="0" dirty="0" smtClean="0"/>
              <a:t> </a:t>
            </a:r>
            <a:r>
              <a:rPr lang="fi-FI" sz="1700" b="0" dirty="0" smtClean="0"/>
              <a:t>Point Oy</a:t>
            </a:r>
            <a:endParaRPr lang="fi-FI" sz="1700" b="0" dirty="0"/>
          </a:p>
          <a:p>
            <a:pPr algn="l"/>
            <a:r>
              <a:rPr lang="fi-FI" sz="1700" dirty="0"/>
              <a:t>16.40 – 16.50 </a:t>
            </a:r>
            <a:r>
              <a:rPr lang="fi-FI" sz="1700" dirty="0" smtClean="0"/>
              <a:t>	Työ- </a:t>
            </a:r>
            <a:r>
              <a:rPr lang="fi-FI" sz="1700" dirty="0"/>
              <a:t>ja elinkeinohallinnon </a:t>
            </a:r>
            <a:r>
              <a:rPr lang="fi-FI" sz="1700" dirty="0" smtClean="0"/>
              <a:t>havaintoja</a:t>
            </a:r>
          </a:p>
          <a:p>
            <a:pPr algn="l"/>
            <a:r>
              <a:rPr lang="fi-FI" sz="1700" b="0" dirty="0"/>
              <a:t>	</a:t>
            </a:r>
            <a:r>
              <a:rPr lang="fi-FI" sz="1700" b="0" dirty="0" smtClean="0"/>
              <a:t>	Hallitusneuvos </a:t>
            </a:r>
            <a:r>
              <a:rPr lang="fi-FI" sz="1700" b="0" dirty="0"/>
              <a:t>Tiina Korhonen, </a:t>
            </a:r>
            <a:r>
              <a:rPr lang="fi-FI" sz="1700" b="0" dirty="0" smtClean="0"/>
              <a:t>työ- ja</a:t>
            </a:r>
            <a:r>
              <a:rPr lang="fi-FI" sz="1700" b="0" dirty="0"/>
              <a:t> </a:t>
            </a:r>
            <a:r>
              <a:rPr lang="fi-FI" sz="1700" b="0" dirty="0" smtClean="0"/>
              <a:t>elinkeinoministeriö</a:t>
            </a:r>
            <a:endParaRPr lang="fi-FI" sz="1700" b="0" dirty="0"/>
          </a:p>
          <a:p>
            <a:pPr algn="l"/>
            <a:r>
              <a:rPr lang="fi-FI" sz="1700" dirty="0"/>
              <a:t>16.50 -  17.20 </a:t>
            </a:r>
            <a:r>
              <a:rPr lang="fi-FI" sz="1700" dirty="0" smtClean="0"/>
              <a:t>	Keskustelua</a:t>
            </a:r>
            <a:endParaRPr lang="fi-FI" sz="1700" dirty="0"/>
          </a:p>
          <a:p>
            <a:pPr algn="l"/>
            <a:r>
              <a:rPr lang="fi-FI" sz="1700" dirty="0"/>
              <a:t>17.20 – 17.30 </a:t>
            </a:r>
            <a:r>
              <a:rPr lang="fi-FI" sz="1700" dirty="0" smtClean="0"/>
              <a:t>	Tilaisuuden päätös</a:t>
            </a:r>
          </a:p>
          <a:p>
            <a:pPr algn="l"/>
            <a:r>
              <a:rPr lang="fi-FI" sz="1700" dirty="0" smtClean="0"/>
              <a:t>		</a:t>
            </a:r>
            <a:r>
              <a:rPr lang="fi-FI" sz="1700" b="0" dirty="0" smtClean="0"/>
              <a:t>Ylijohtaja Marja-Riitta Pihlman, työ- ja elinkeinoministeriö</a:t>
            </a:r>
            <a:endParaRPr lang="fi-FI" sz="1700" b="0" dirty="0"/>
          </a:p>
          <a:p>
            <a:pPr algn="l"/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5369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DB02_normal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-ppt-template_normal.potx" id="{DD6C6847-E755-42B4-B35F-08DF389D6E1B}" vid="{51D59CA2-D9B6-4DAA-8489-0CA1CEF09C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Document" ma:contentTypeID="0x01010073A4205F1AB04B778370FAAF380291E000E146ABAF2260CC4397E0AB897BAC756D" ma:contentTypeVersion="6" ma:contentTypeDescription="Luo uusi asiakirja." ma:contentTypeScope="" ma:versionID="2fc0bbfb6107b5915e5fafa5380d5306">
  <xsd:schema xmlns:xsd="http://www.w3.org/2001/XMLSchema" xmlns:xs="http://www.w3.org/2001/XMLSchema" xmlns:p="http://schemas.microsoft.com/office/2006/metadata/properties" xmlns:ns2="59791934-538b-4486-96c6-535b1b77d54e" targetNamespace="http://schemas.microsoft.com/office/2006/metadata/properties" ma:root="true" ma:fieldsID="b3c0343a795085f52425eca36a0c9c22" ns2:_="">
    <xsd:import namespace="59791934-538b-4486-96c6-535b1b77d54e"/>
    <xsd:element name="properties">
      <xsd:complexType>
        <xsd:sequence>
          <xsd:element name="documentManagement">
            <xsd:complexType>
              <xsd:all>
                <xsd:element ref="ns2:TEMDocumentType"/>
                <xsd:element ref="ns2:ExternalKeyw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91934-538b-4486-96c6-535b1b77d54e" elementFormDefault="qualified">
    <xsd:import namespace="http://schemas.microsoft.com/office/2006/documentManagement/types"/>
    <xsd:import namespace="http://schemas.microsoft.com/office/infopath/2007/PartnerControls"/>
    <xsd:element name="TEMDocumentType" ma:index="8" ma:displayName="Tyyppi" ma:default="" ma:description="Tyyppi" ma:format="RadioButtons" ma:internalName="TEMDocumentType">
      <xsd:simpleType>
        <xsd:restriction base="dms:Choice">
          <xsd:enumeration value="Ohje"/>
          <xsd:enumeration value="Muistio"/>
          <xsd:enumeration value="Lomake"/>
          <xsd:enumeration value="Raportti"/>
          <xsd:enumeration value="Esityslista"/>
          <xsd:enumeration value="Pöytäkirja"/>
          <xsd:enumeration value="Sopimus"/>
          <xsd:enumeration value="Kutsu"/>
          <xsd:enumeration value="Työnjako/Vastuunjako"/>
          <xsd:enumeration value="Organisaatiokaavio"/>
          <xsd:enumeration value="Esitysaineisto"/>
          <xsd:enumeration value="Muu"/>
        </xsd:restriction>
      </xsd:simpleType>
    </xsd:element>
    <xsd:element name="ExternalKeyword" ma:index="9" nillable="true" ma:displayName="Ulkoinen asiasana" ma:internalName="ExternalKeywor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ternalKeyword xmlns="59791934-538b-4486-96c6-535b1b77d54e" xsi:nil="true"/>
    <TEMDocumentType xmlns="59791934-538b-4486-96c6-535b1b77d54e">Lomake</TEMDocument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6CE1F5-260B-4620-B200-DFE7784A1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791934-538b-4486-96c6-535b1b77d5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2214DB-5AB8-4204-A67A-79B2A001CDA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9791934-538b-4486-96c6-535b1b77d54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1598D0E-4255-406E-9A54-06FD5335DF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TEM_DB02_normal_FI_V____RGB</Template>
  <TotalTime>23</TotalTime>
  <Words>30</Words>
  <Application>Microsoft Office PowerPoint</Application>
  <PresentationFormat>Näytössä katseltava diaesitys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TEM_DB02_normal_FI_V____RGB</vt:lpstr>
      <vt:lpstr>KENGURUNLOIKKA KASVUPALVELUIHIN - Australian malli työvoimapalvelujen tehokkaasta ja vaikuttavasta tuottamisesta OHJELMA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 Elo</dc:creator>
  <cp:lastModifiedBy>Haapiainen Raija</cp:lastModifiedBy>
  <cp:revision>8</cp:revision>
  <cp:lastPrinted>2016-06-14T09:11:17Z</cp:lastPrinted>
  <dcterms:created xsi:type="dcterms:W3CDTF">2016-06-23T07:16:05Z</dcterms:created>
  <dcterms:modified xsi:type="dcterms:W3CDTF">2018-04-10T07:10:54Z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0x01010073A4205F1AB04B778370FAAF380291E000E146ABAF2260CC4397E0AB897BAC756D</vt:lpwstr>
  </property>
</Properties>
</file>