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43" r:id="rId5"/>
    <p:sldId id="399" r:id="rId6"/>
    <p:sldId id="400" r:id="rId7"/>
    <p:sldId id="407" r:id="rId8"/>
    <p:sldId id="398" r:id="rId9"/>
    <p:sldId id="408" r:id="rId10"/>
    <p:sldId id="410" r:id="rId11"/>
    <p:sldId id="412" r:id="rId12"/>
    <p:sldId id="419" r:id="rId13"/>
    <p:sldId id="401" r:id="rId14"/>
    <p:sldId id="417" r:id="rId15"/>
    <p:sldId id="430" r:id="rId16"/>
    <p:sldId id="402" r:id="rId17"/>
    <p:sldId id="406" r:id="rId18"/>
    <p:sldId id="416" r:id="rId19"/>
    <p:sldId id="404" r:id="rId20"/>
    <p:sldId id="405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no Ikäheimo" initials="AI" lastIdx="36" clrIdx="0">
    <p:extLst>
      <p:ext uri="{19B8F6BF-5375-455C-9EA6-DF929625EA0E}">
        <p15:presenceInfo xmlns:p15="http://schemas.microsoft.com/office/powerpoint/2012/main" userId="S::aino.ikaheimo@sitowise.com::fb785583-09cb-4c0d-a616-ee4322b6e09e" providerId="AD"/>
      </p:ext>
    </p:extLst>
  </p:cmAuthor>
  <p:cmAuthor id="2" name="Troberg Benita (TEM)" initials="TB(" lastIdx="8" clrIdx="1">
    <p:extLst>
      <p:ext uri="{19B8F6BF-5375-455C-9EA6-DF929625EA0E}">
        <p15:presenceInfo xmlns:p15="http://schemas.microsoft.com/office/powerpoint/2012/main" userId="S-1-5-21-3521595049-301303566-333748410-25001" providerId="AD"/>
      </p:ext>
    </p:extLst>
  </p:cmAuthor>
  <p:cmAuthor id="3" name="Kuusela Kimmo (TEM)" initials="KK(" lastIdx="2" clrIdx="2">
    <p:extLst>
      <p:ext uri="{19B8F6BF-5375-455C-9EA6-DF929625EA0E}">
        <p15:presenceInfo xmlns:p15="http://schemas.microsoft.com/office/powerpoint/2012/main" userId="S-1-5-21-3521595049-301303566-333748410-24648" providerId="AD"/>
      </p:ext>
    </p:extLst>
  </p:cmAuthor>
  <p:cmAuthor id="4" name="Alitalo Sirpa (TEM)" initials="AS(" lastIdx="1" clrIdx="3">
    <p:extLst>
      <p:ext uri="{19B8F6BF-5375-455C-9EA6-DF929625EA0E}">
        <p15:presenceInfo xmlns:p15="http://schemas.microsoft.com/office/powerpoint/2012/main" userId="S-1-5-21-3521595049-301303566-333748410-41806" providerId="AD"/>
      </p:ext>
    </p:extLst>
  </p:cmAuthor>
  <p:cmAuthor id="5" name="Päivi Tommila" initials="PT" lastIdx="13" clrIdx="4">
    <p:extLst>
      <p:ext uri="{19B8F6BF-5375-455C-9EA6-DF929625EA0E}">
        <p15:presenceInfo xmlns:p15="http://schemas.microsoft.com/office/powerpoint/2012/main" userId="SAIVI.TOMMILA@TEM.FI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B5F"/>
    <a:srgbClr val="D22046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6" autoAdjust="0"/>
    <p:restoredTop sz="94830" autoAdjust="0"/>
  </p:normalViewPr>
  <p:slideViewPr>
    <p:cSldViewPr snapToGrid="0">
      <p:cViewPr varScale="1">
        <p:scale>
          <a:sx n="37" d="100"/>
          <a:sy n="37" d="100"/>
        </p:scale>
        <p:origin x="80" y="32"/>
      </p:cViewPr>
      <p:guideLst/>
    </p:cSldViewPr>
  </p:slideViewPr>
  <p:outlineViewPr>
    <p:cViewPr>
      <p:scale>
        <a:sx n="33" d="100"/>
        <a:sy n="33" d="100"/>
      </p:scale>
      <p:origin x="0" y="-432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as Halmeenmäki" userId="e0173509-8006-406e-9fef-0514a781684b" providerId="ADAL" clId="{B317DAB6-F263-44F7-839B-A07CE86D08D6}"/>
    <pc:docChg chg="undo custSel modSld">
      <pc:chgData name="Matias Halmeenmäki" userId="e0173509-8006-406e-9fef-0514a781684b" providerId="ADAL" clId="{B317DAB6-F263-44F7-839B-A07CE86D08D6}" dt="2021-04-14T07:31:17.950" v="305" actId="1076"/>
      <pc:docMkLst>
        <pc:docMk/>
      </pc:docMkLst>
      <pc:sldChg chg="addSp delSp modSp mod">
        <pc:chgData name="Matias Halmeenmäki" userId="e0173509-8006-406e-9fef-0514a781684b" providerId="ADAL" clId="{B317DAB6-F263-44F7-839B-A07CE86D08D6}" dt="2021-04-14T07:31:17.950" v="305" actId="1076"/>
        <pc:sldMkLst>
          <pc:docMk/>
          <pc:sldMk cId="3585933192" sldId="306"/>
        </pc:sldMkLst>
        <pc:spChg chg="del">
          <ac:chgData name="Matias Halmeenmäki" userId="e0173509-8006-406e-9fef-0514a781684b" providerId="ADAL" clId="{B317DAB6-F263-44F7-839B-A07CE86D08D6}" dt="2021-04-14T07:31:10.929" v="304" actId="478"/>
          <ac:spMkLst>
            <pc:docMk/>
            <pc:sldMk cId="3585933192" sldId="306"/>
            <ac:spMk id="4" creationId="{3CEEB149-F621-4768-AAAE-A29D2D3B0709}"/>
          </ac:spMkLst>
        </pc:spChg>
        <pc:spChg chg="add del mod">
          <ac:chgData name="Matias Halmeenmäki" userId="e0173509-8006-406e-9fef-0514a781684b" providerId="ADAL" clId="{B317DAB6-F263-44F7-839B-A07CE86D08D6}" dt="2021-04-14T07:31:17.950" v="305" actId="1076"/>
          <ac:spMkLst>
            <pc:docMk/>
            <pc:sldMk cId="3585933192" sldId="306"/>
            <ac:spMk id="7" creationId="{E7C6C589-4F8B-449F-93E4-D0092822E857}"/>
          </ac:spMkLst>
        </pc:spChg>
      </pc:sldChg>
      <pc:sldChg chg="modSp">
        <pc:chgData name="Matias Halmeenmäki" userId="e0173509-8006-406e-9fef-0514a781684b" providerId="ADAL" clId="{B317DAB6-F263-44F7-839B-A07CE86D08D6}" dt="2021-04-14T07:14:51.777" v="251" actId="13244"/>
        <pc:sldMkLst>
          <pc:docMk/>
          <pc:sldMk cId="2802709259" sldId="313"/>
        </pc:sldMkLst>
        <pc:spChg chg="mod">
          <ac:chgData name="Matias Halmeenmäki" userId="e0173509-8006-406e-9fef-0514a781684b" providerId="ADAL" clId="{B317DAB6-F263-44F7-839B-A07CE86D08D6}" dt="2021-04-14T07:14:51.777" v="251" actId="13244"/>
          <ac:spMkLst>
            <pc:docMk/>
            <pc:sldMk cId="2802709259" sldId="313"/>
            <ac:spMk id="2" creationId="{4928BFA0-9CC5-402D-BA24-67DE1A107FD4}"/>
          </ac:spMkLst>
        </pc:spChg>
      </pc:sldChg>
      <pc:sldChg chg="modSp">
        <pc:chgData name="Matias Halmeenmäki" userId="e0173509-8006-406e-9fef-0514a781684b" providerId="ADAL" clId="{B317DAB6-F263-44F7-839B-A07CE86D08D6}" dt="2021-04-14T07:12:55.450" v="234" actId="13244"/>
        <pc:sldMkLst>
          <pc:docMk/>
          <pc:sldMk cId="3601844959" sldId="319"/>
        </pc:sldMkLst>
        <pc:spChg chg="mod">
          <ac:chgData name="Matias Halmeenmäki" userId="e0173509-8006-406e-9fef-0514a781684b" providerId="ADAL" clId="{B317DAB6-F263-44F7-839B-A07CE86D08D6}" dt="2021-04-14T07:12:55.450" v="234" actId="13244"/>
          <ac:spMkLst>
            <pc:docMk/>
            <pc:sldMk cId="3601844959" sldId="319"/>
            <ac:spMk id="5" creationId="{62A62856-A3B6-458E-939B-35DFB61F5F08}"/>
          </ac:spMkLst>
        </pc:spChg>
      </pc:sldChg>
      <pc:sldChg chg="addSp delSp modSp mod">
        <pc:chgData name="Matias Halmeenmäki" userId="e0173509-8006-406e-9fef-0514a781684b" providerId="ADAL" clId="{B317DAB6-F263-44F7-839B-A07CE86D08D6}" dt="2021-04-14T07:15:52.889" v="259" actId="13244"/>
        <pc:sldMkLst>
          <pc:docMk/>
          <pc:sldMk cId="3966946232" sldId="324"/>
        </pc:sldMkLst>
        <pc:spChg chg="add del mod">
          <ac:chgData name="Matias Halmeenmäki" userId="e0173509-8006-406e-9fef-0514a781684b" providerId="ADAL" clId="{B317DAB6-F263-44F7-839B-A07CE86D08D6}" dt="2021-04-14T07:15:52.889" v="259" actId="13244"/>
          <ac:spMkLst>
            <pc:docMk/>
            <pc:sldMk cId="3966946232" sldId="324"/>
            <ac:spMk id="2" creationId="{9012FD5E-2F0A-4F5F-8A90-A3EE0B6219A5}"/>
          </ac:spMkLst>
        </pc:spChg>
        <pc:spChg chg="del">
          <ac:chgData name="Matias Halmeenmäki" userId="e0173509-8006-406e-9fef-0514a781684b" providerId="ADAL" clId="{B317DAB6-F263-44F7-839B-A07CE86D08D6}" dt="2021-04-14T07:15:25.970" v="257" actId="478"/>
          <ac:spMkLst>
            <pc:docMk/>
            <pc:sldMk cId="3966946232" sldId="324"/>
            <ac:spMk id="4" creationId="{3CEEB149-F621-4768-AAAE-A29D2D3B0709}"/>
          </ac:spMkLst>
        </pc:spChg>
        <pc:spChg chg="add del mod">
          <ac:chgData name="Matias Halmeenmäki" userId="e0173509-8006-406e-9fef-0514a781684b" providerId="ADAL" clId="{B317DAB6-F263-44F7-839B-A07CE86D08D6}" dt="2021-04-14T07:15:18.682" v="255" actId="478"/>
          <ac:spMkLst>
            <pc:docMk/>
            <pc:sldMk cId="3966946232" sldId="324"/>
            <ac:spMk id="12" creationId="{871EE5B3-07EF-4833-8951-001F6F82964F}"/>
          </ac:spMkLst>
        </pc:spChg>
      </pc:sldChg>
      <pc:sldChg chg="addSp delSp modSp mod">
        <pc:chgData name="Matias Halmeenmäki" userId="e0173509-8006-406e-9fef-0514a781684b" providerId="ADAL" clId="{B317DAB6-F263-44F7-839B-A07CE86D08D6}" dt="2021-04-14T07:16:48.264" v="267" actId="732"/>
        <pc:sldMkLst>
          <pc:docMk/>
          <pc:sldMk cId="3596278313" sldId="325"/>
        </pc:sldMkLst>
        <pc:spChg chg="add del mod">
          <ac:chgData name="Matias Halmeenmäki" userId="e0173509-8006-406e-9fef-0514a781684b" providerId="ADAL" clId="{B317DAB6-F263-44F7-839B-A07CE86D08D6}" dt="2021-04-14T07:16:39.130" v="266" actId="13244"/>
          <ac:spMkLst>
            <pc:docMk/>
            <pc:sldMk cId="3596278313" sldId="325"/>
            <ac:spMk id="2" creationId="{5FB2199B-8810-4EEC-994C-DC4CBECD0508}"/>
          </ac:spMkLst>
        </pc:spChg>
        <pc:spChg chg="mod">
          <ac:chgData name="Matias Halmeenmäki" userId="e0173509-8006-406e-9fef-0514a781684b" providerId="ADAL" clId="{B317DAB6-F263-44F7-839B-A07CE86D08D6}" dt="2021-04-14T07:16:30.019" v="265" actId="962"/>
          <ac:spMkLst>
            <pc:docMk/>
            <pc:sldMk cId="3596278313" sldId="325"/>
            <ac:spMk id="3" creationId="{1428B352-DEB0-47A4-81E9-2F0C2383F1EB}"/>
          </ac:spMkLst>
        </pc:spChg>
        <pc:picChg chg="mod ord modCrop">
          <ac:chgData name="Matias Halmeenmäki" userId="e0173509-8006-406e-9fef-0514a781684b" providerId="ADAL" clId="{B317DAB6-F263-44F7-839B-A07CE86D08D6}" dt="2021-04-14T07:16:48.264" v="267" actId="732"/>
          <ac:picMkLst>
            <pc:docMk/>
            <pc:sldMk cId="3596278313" sldId="325"/>
            <ac:picMk id="7" creationId="{36616DC7-1996-4AE5-91D5-ADDD4D7695C2}"/>
          </ac:picMkLst>
        </pc:picChg>
      </pc:sldChg>
      <pc:sldChg chg="modSp mod">
        <pc:chgData name="Matias Halmeenmäki" userId="e0173509-8006-406e-9fef-0514a781684b" providerId="ADAL" clId="{B317DAB6-F263-44F7-839B-A07CE86D08D6}" dt="2021-04-14T07:06:59.770" v="3" actId="20577"/>
        <pc:sldMkLst>
          <pc:docMk/>
          <pc:sldMk cId="2425191040" sldId="331"/>
        </pc:sldMkLst>
        <pc:spChg chg="mod">
          <ac:chgData name="Matias Halmeenmäki" userId="e0173509-8006-406e-9fef-0514a781684b" providerId="ADAL" clId="{B317DAB6-F263-44F7-839B-A07CE86D08D6}" dt="2021-04-14T07:06:59.770" v="3" actId="20577"/>
          <ac:spMkLst>
            <pc:docMk/>
            <pc:sldMk cId="2425191040" sldId="331"/>
            <ac:spMk id="4" creationId="{7FADBADC-F92A-4BA3-BD74-2DDAADEEA67C}"/>
          </ac:spMkLst>
        </pc:spChg>
      </pc:sldChg>
      <pc:sldChg chg="delSp modSp mod">
        <pc:chgData name="Matias Halmeenmäki" userId="e0173509-8006-406e-9fef-0514a781684b" providerId="ADAL" clId="{B317DAB6-F263-44F7-839B-A07CE86D08D6}" dt="2021-04-14T07:08:27.291" v="202" actId="962"/>
        <pc:sldMkLst>
          <pc:docMk/>
          <pc:sldMk cId="4288330842" sldId="334"/>
        </pc:sldMkLst>
        <pc:spChg chg="mod ord">
          <ac:chgData name="Matias Halmeenmäki" userId="e0173509-8006-406e-9fef-0514a781684b" providerId="ADAL" clId="{B317DAB6-F263-44F7-839B-A07CE86D08D6}" dt="2021-04-14T07:07:30.690" v="6" actId="13244"/>
          <ac:spMkLst>
            <pc:docMk/>
            <pc:sldMk cId="4288330842" sldId="334"/>
            <ac:spMk id="2" creationId="{32BD8A45-5BF3-450A-AF3C-6A8E4748570E}"/>
          </ac:spMkLst>
        </pc:spChg>
        <pc:spChg chg="mod topLvl">
          <ac:chgData name="Matias Halmeenmäki" userId="e0173509-8006-406e-9fef-0514a781684b" providerId="ADAL" clId="{B317DAB6-F263-44F7-839B-A07CE86D08D6}" dt="2021-04-14T07:07:38.205" v="7" actId="165"/>
          <ac:spMkLst>
            <pc:docMk/>
            <pc:sldMk cId="4288330842" sldId="334"/>
            <ac:spMk id="3" creationId="{C55F9FC3-1412-4E49-B576-ED4E7F84DA53}"/>
          </ac:spMkLst>
        </pc:spChg>
        <pc:spChg chg="mod topLvl">
          <ac:chgData name="Matias Halmeenmäki" userId="e0173509-8006-406e-9fef-0514a781684b" providerId="ADAL" clId="{B317DAB6-F263-44F7-839B-A07CE86D08D6}" dt="2021-04-14T07:07:38.205" v="7" actId="165"/>
          <ac:spMkLst>
            <pc:docMk/>
            <pc:sldMk cId="4288330842" sldId="334"/>
            <ac:spMk id="6" creationId="{14B809DC-51DE-4CD7-B38A-65E28AFD9CA6}"/>
          </ac:spMkLst>
        </pc:spChg>
        <pc:grpChg chg="del">
          <ac:chgData name="Matias Halmeenmäki" userId="e0173509-8006-406e-9fef-0514a781684b" providerId="ADAL" clId="{B317DAB6-F263-44F7-839B-A07CE86D08D6}" dt="2021-04-14T07:07:38.205" v="7" actId="165"/>
          <ac:grpSpMkLst>
            <pc:docMk/>
            <pc:sldMk cId="4288330842" sldId="334"/>
            <ac:grpSpMk id="4" creationId="{83739507-0486-45BD-A1AD-9A9AFACB8D6E}"/>
          </ac:grpSpMkLst>
        </pc:grpChg>
        <pc:picChg chg="mod topLvl modCrop">
          <ac:chgData name="Matias Halmeenmäki" userId="e0173509-8006-406e-9fef-0514a781684b" providerId="ADAL" clId="{B317DAB6-F263-44F7-839B-A07CE86D08D6}" dt="2021-04-14T07:08:27.291" v="202" actId="962"/>
          <ac:picMkLst>
            <pc:docMk/>
            <pc:sldMk cId="4288330842" sldId="334"/>
            <ac:picMk id="5" creationId="{3F2D12DD-6A33-4D00-92E9-47B144B3B146}"/>
          </ac:picMkLst>
        </pc:picChg>
      </pc:sldChg>
      <pc:sldChg chg="delSp modSp mod">
        <pc:chgData name="Matias Halmeenmäki" userId="e0173509-8006-406e-9fef-0514a781684b" providerId="ADAL" clId="{B317DAB6-F263-44F7-839B-A07CE86D08D6}" dt="2021-04-14T07:10:44.482" v="221" actId="13244"/>
        <pc:sldMkLst>
          <pc:docMk/>
          <pc:sldMk cId="1135334769" sldId="340"/>
        </pc:sldMkLst>
        <pc:spChg chg="mod">
          <ac:chgData name="Matias Halmeenmäki" userId="e0173509-8006-406e-9fef-0514a781684b" providerId="ADAL" clId="{B317DAB6-F263-44F7-839B-A07CE86D08D6}" dt="2021-04-14T07:10:15.592" v="216" actId="962"/>
          <ac:spMkLst>
            <pc:docMk/>
            <pc:sldMk cId="1135334769" sldId="340"/>
            <ac:spMk id="2" creationId="{E59BCA01-122B-41CE-B2D1-ACF8995073C6}"/>
          </ac:spMkLst>
        </pc:spChg>
        <pc:spChg chg="mod">
          <ac:chgData name="Matias Halmeenmäki" userId="e0173509-8006-406e-9fef-0514a781684b" providerId="ADAL" clId="{B317DAB6-F263-44F7-839B-A07CE86D08D6}" dt="2021-04-14T07:10:14.951" v="214" actId="962"/>
          <ac:spMkLst>
            <pc:docMk/>
            <pc:sldMk cId="1135334769" sldId="340"/>
            <ac:spMk id="3" creationId="{36BE15AB-0019-480C-93C3-89D8BB064871}"/>
          </ac:spMkLst>
        </pc:spChg>
        <pc:spChg chg="mod">
          <ac:chgData name="Matias Halmeenmäki" userId="e0173509-8006-406e-9fef-0514a781684b" providerId="ADAL" clId="{B317DAB6-F263-44F7-839B-A07CE86D08D6}" dt="2021-04-14T07:10:14.420" v="212" actId="962"/>
          <ac:spMkLst>
            <pc:docMk/>
            <pc:sldMk cId="1135334769" sldId="340"/>
            <ac:spMk id="4" creationId="{6E9EE3CE-F32D-43FC-8CA1-DD10BD91573A}"/>
          </ac:spMkLst>
        </pc:spChg>
        <pc:spChg chg="mod">
          <ac:chgData name="Matias Halmeenmäki" userId="e0173509-8006-406e-9fef-0514a781684b" providerId="ADAL" clId="{B317DAB6-F263-44F7-839B-A07CE86D08D6}" dt="2021-04-14T07:10:27.410" v="218" actId="13244"/>
          <ac:spMkLst>
            <pc:docMk/>
            <pc:sldMk cId="1135334769" sldId="340"/>
            <ac:spMk id="5" creationId="{EB19DE3C-5045-43F6-8365-6369AE8FEB4F}"/>
          </ac:spMkLst>
        </pc:spChg>
        <pc:spChg chg="mod">
          <ac:chgData name="Matias Halmeenmäki" userId="e0173509-8006-406e-9fef-0514a781684b" providerId="ADAL" clId="{B317DAB6-F263-44F7-839B-A07CE86D08D6}" dt="2021-04-14T07:10:36.832" v="220" actId="13244"/>
          <ac:spMkLst>
            <pc:docMk/>
            <pc:sldMk cId="1135334769" sldId="340"/>
            <ac:spMk id="7" creationId="{CDD466E7-7714-44EF-B401-DDB7DEA344D3}"/>
          </ac:spMkLst>
        </pc:spChg>
        <pc:spChg chg="mod">
          <ac:chgData name="Matias Halmeenmäki" userId="e0173509-8006-406e-9fef-0514a781684b" providerId="ADAL" clId="{B317DAB6-F263-44F7-839B-A07CE86D08D6}" dt="2021-04-14T07:10:23.322" v="217" actId="13244"/>
          <ac:spMkLst>
            <pc:docMk/>
            <pc:sldMk cId="1135334769" sldId="340"/>
            <ac:spMk id="9" creationId="{E51E5339-ED65-4240-8E3B-00CB02CC40DE}"/>
          </ac:spMkLst>
        </pc:spChg>
        <pc:spChg chg="mod">
          <ac:chgData name="Matias Halmeenmäki" userId="e0173509-8006-406e-9fef-0514a781684b" providerId="ADAL" clId="{B317DAB6-F263-44F7-839B-A07CE86D08D6}" dt="2021-04-14T07:10:34.002" v="219" actId="13244"/>
          <ac:spMkLst>
            <pc:docMk/>
            <pc:sldMk cId="1135334769" sldId="340"/>
            <ac:spMk id="10" creationId="{3934E51D-BCD7-4F09-91E2-A18873EC0383}"/>
          </ac:spMkLst>
        </pc:spChg>
        <pc:spChg chg="mod">
          <ac:chgData name="Matias Halmeenmäki" userId="e0173509-8006-406e-9fef-0514a781684b" providerId="ADAL" clId="{B317DAB6-F263-44F7-839B-A07CE86D08D6}" dt="2021-04-14T07:10:44.482" v="221" actId="13244"/>
          <ac:spMkLst>
            <pc:docMk/>
            <pc:sldMk cId="1135334769" sldId="340"/>
            <ac:spMk id="11" creationId="{D8C11E42-3BD8-4771-A0EF-4A8FEE18390A}"/>
          </ac:spMkLst>
        </pc:spChg>
        <pc:spChg chg="del mod">
          <ac:chgData name="Matias Halmeenmäki" userId="e0173509-8006-406e-9fef-0514a781684b" providerId="ADAL" clId="{B317DAB6-F263-44F7-839B-A07CE86D08D6}" dt="2021-04-14T07:08:48.367" v="205" actId="478"/>
          <ac:spMkLst>
            <pc:docMk/>
            <pc:sldMk cId="1135334769" sldId="340"/>
            <ac:spMk id="14" creationId="{112A2D7A-C571-4532-9EC8-A4C28180D97E}"/>
          </ac:spMkLst>
        </pc:spChg>
        <pc:spChg chg="mod">
          <ac:chgData name="Matias Halmeenmäki" userId="e0173509-8006-406e-9fef-0514a781684b" providerId="ADAL" clId="{B317DAB6-F263-44F7-839B-A07CE86D08D6}" dt="2021-04-14T07:08:35.170" v="203" actId="13244"/>
          <ac:spMkLst>
            <pc:docMk/>
            <pc:sldMk cId="1135334769" sldId="340"/>
            <ac:spMk id="18" creationId="{11A517C6-2793-4AF8-A14A-FE5A9A08CD77}"/>
          </ac:spMkLst>
        </pc:spChg>
      </pc:sldChg>
      <pc:sldChg chg="modSp mod">
        <pc:chgData name="Matias Halmeenmäki" userId="e0173509-8006-406e-9fef-0514a781684b" providerId="ADAL" clId="{B317DAB6-F263-44F7-839B-A07CE86D08D6}" dt="2021-04-14T07:14:46.177" v="250" actId="962"/>
        <pc:sldMkLst>
          <pc:docMk/>
          <pc:sldMk cId="877070039" sldId="349"/>
        </pc:sldMkLst>
        <pc:spChg chg="mod">
          <ac:chgData name="Matias Halmeenmäki" userId="e0173509-8006-406e-9fef-0514a781684b" providerId="ADAL" clId="{B317DAB6-F263-44F7-839B-A07CE86D08D6}" dt="2021-04-14T07:14:46.177" v="250" actId="962"/>
          <ac:spMkLst>
            <pc:docMk/>
            <pc:sldMk cId="877070039" sldId="349"/>
            <ac:spMk id="2" creationId="{08F62C1E-C4BC-4F51-BA1E-34BF11BEC787}"/>
          </ac:spMkLst>
        </pc:spChg>
      </pc:sldChg>
      <pc:sldChg chg="modSp mod">
        <pc:chgData name="Matias Halmeenmäki" userId="e0173509-8006-406e-9fef-0514a781684b" providerId="ADAL" clId="{B317DAB6-F263-44F7-839B-A07CE86D08D6}" dt="2021-04-14T07:17:06.939" v="268" actId="962"/>
        <pc:sldMkLst>
          <pc:docMk/>
          <pc:sldMk cId="2549110695" sldId="353"/>
        </pc:sldMkLst>
        <pc:spChg chg="mod">
          <ac:chgData name="Matias Halmeenmäki" userId="e0173509-8006-406e-9fef-0514a781684b" providerId="ADAL" clId="{B317DAB6-F263-44F7-839B-A07CE86D08D6}" dt="2021-04-14T07:17:06.939" v="268" actId="962"/>
          <ac:spMkLst>
            <pc:docMk/>
            <pc:sldMk cId="2549110695" sldId="353"/>
            <ac:spMk id="2" creationId="{D711E26C-BFAE-443D-9A34-EF79BCA6E4E1}"/>
          </ac:spMkLst>
        </pc:spChg>
      </pc:sldChg>
      <pc:sldChg chg="modSp">
        <pc:chgData name="Matias Halmeenmäki" userId="e0173509-8006-406e-9fef-0514a781684b" providerId="ADAL" clId="{B317DAB6-F263-44F7-839B-A07CE86D08D6}" dt="2021-04-14T07:11:43.242" v="225" actId="13244"/>
        <pc:sldMkLst>
          <pc:docMk/>
          <pc:sldMk cId="3766253023" sldId="358"/>
        </pc:sldMkLst>
        <pc:spChg chg="mod">
          <ac:chgData name="Matias Halmeenmäki" userId="e0173509-8006-406e-9fef-0514a781684b" providerId="ADAL" clId="{B317DAB6-F263-44F7-839B-A07CE86D08D6}" dt="2021-04-14T07:11:43.242" v="225" actId="13244"/>
          <ac:spMkLst>
            <pc:docMk/>
            <pc:sldMk cId="3766253023" sldId="358"/>
            <ac:spMk id="2" creationId="{89344040-338B-4745-8585-D5CFC3849DB3}"/>
          </ac:spMkLst>
        </pc:spChg>
      </pc:sldChg>
      <pc:sldChg chg="addSp delSp modSp mod">
        <pc:chgData name="Matias Halmeenmäki" userId="e0173509-8006-406e-9fef-0514a781684b" providerId="ADAL" clId="{B317DAB6-F263-44F7-839B-A07CE86D08D6}" dt="2021-04-14T07:12:49.609" v="233" actId="478"/>
        <pc:sldMkLst>
          <pc:docMk/>
          <pc:sldMk cId="2647030150" sldId="361"/>
        </pc:sldMkLst>
        <pc:spChg chg="add del mod">
          <ac:chgData name="Matias Halmeenmäki" userId="e0173509-8006-406e-9fef-0514a781684b" providerId="ADAL" clId="{B317DAB6-F263-44F7-839B-A07CE86D08D6}" dt="2021-04-14T07:12:49.609" v="233" actId="478"/>
          <ac:spMkLst>
            <pc:docMk/>
            <pc:sldMk cId="2647030150" sldId="361"/>
            <ac:spMk id="4" creationId="{78750690-C8CB-4BEF-918A-5365B8CF4E21}"/>
          </ac:spMkLst>
        </pc:spChg>
        <pc:spChg chg="add del mod">
          <ac:chgData name="Matias Halmeenmäki" userId="e0173509-8006-406e-9fef-0514a781684b" providerId="ADAL" clId="{B317DAB6-F263-44F7-839B-A07CE86D08D6}" dt="2021-04-14T07:12:49.609" v="233" actId="478"/>
          <ac:spMkLst>
            <pc:docMk/>
            <pc:sldMk cId="2647030150" sldId="361"/>
            <ac:spMk id="9" creationId="{C031916B-5DAC-4AC1-B47E-214401609AF1}"/>
          </ac:spMkLst>
        </pc:spChg>
      </pc:sldChg>
      <pc:sldChg chg="modSp">
        <pc:chgData name="Matias Halmeenmäki" userId="e0173509-8006-406e-9fef-0514a781684b" providerId="ADAL" clId="{B317DAB6-F263-44F7-839B-A07CE86D08D6}" dt="2021-04-14T07:14:23.713" v="246" actId="13244"/>
        <pc:sldMkLst>
          <pc:docMk/>
          <pc:sldMk cId="2566376235" sldId="363"/>
        </pc:sldMkLst>
        <pc:spChg chg="mod">
          <ac:chgData name="Matias Halmeenmäki" userId="e0173509-8006-406e-9fef-0514a781684b" providerId="ADAL" clId="{B317DAB6-F263-44F7-839B-A07CE86D08D6}" dt="2021-04-14T07:14:23.713" v="246" actId="13244"/>
          <ac:spMkLst>
            <pc:docMk/>
            <pc:sldMk cId="2566376235" sldId="363"/>
            <ac:spMk id="2" creationId="{A5C88AC7-8F1D-4894-A856-A7A587604DE7}"/>
          </ac:spMkLst>
        </pc:spChg>
      </pc:sldChg>
      <pc:sldChg chg="modSp">
        <pc:chgData name="Matias Halmeenmäki" userId="e0173509-8006-406e-9fef-0514a781684b" providerId="ADAL" clId="{B317DAB6-F263-44F7-839B-A07CE86D08D6}" dt="2021-04-14T07:19:19.209" v="290" actId="13244"/>
        <pc:sldMkLst>
          <pc:docMk/>
          <pc:sldMk cId="84293965" sldId="368"/>
        </pc:sldMkLst>
        <pc:spChg chg="mod">
          <ac:chgData name="Matias Halmeenmäki" userId="e0173509-8006-406e-9fef-0514a781684b" providerId="ADAL" clId="{B317DAB6-F263-44F7-839B-A07CE86D08D6}" dt="2021-04-14T07:19:19.209" v="290" actId="13244"/>
          <ac:spMkLst>
            <pc:docMk/>
            <pc:sldMk cId="84293965" sldId="368"/>
            <ac:spMk id="2" creationId="{3A45918D-A6F2-46E3-8FD9-9C593D3D5A99}"/>
          </ac:spMkLst>
        </pc:spChg>
      </pc:sldChg>
      <pc:sldChg chg="modSp">
        <pc:chgData name="Matias Halmeenmäki" userId="e0173509-8006-406e-9fef-0514a781684b" providerId="ADAL" clId="{B317DAB6-F263-44F7-839B-A07CE86D08D6}" dt="2021-04-14T07:19:15.465" v="289" actId="13244"/>
        <pc:sldMkLst>
          <pc:docMk/>
          <pc:sldMk cId="1860334097" sldId="369"/>
        </pc:sldMkLst>
        <pc:spChg chg="mod">
          <ac:chgData name="Matias Halmeenmäki" userId="e0173509-8006-406e-9fef-0514a781684b" providerId="ADAL" clId="{B317DAB6-F263-44F7-839B-A07CE86D08D6}" dt="2021-04-14T07:19:15.465" v="289" actId="13244"/>
          <ac:spMkLst>
            <pc:docMk/>
            <pc:sldMk cId="1860334097" sldId="369"/>
            <ac:spMk id="2" creationId="{AB50CB06-66AC-48B4-B5C9-E817A18DCEE5}"/>
          </ac:spMkLst>
        </pc:spChg>
      </pc:sldChg>
      <pc:sldChg chg="modSp mod">
        <pc:chgData name="Matias Halmeenmäki" userId="e0173509-8006-406e-9fef-0514a781684b" providerId="ADAL" clId="{B317DAB6-F263-44F7-839B-A07CE86D08D6}" dt="2021-04-14T07:21:04.410" v="298" actId="962"/>
        <pc:sldMkLst>
          <pc:docMk/>
          <pc:sldMk cId="3668753562" sldId="375"/>
        </pc:sldMkLst>
        <pc:spChg chg="mod">
          <ac:chgData name="Matias Halmeenmäki" userId="e0173509-8006-406e-9fef-0514a781684b" providerId="ADAL" clId="{B317DAB6-F263-44F7-839B-A07CE86D08D6}" dt="2021-04-14T07:21:04.410" v="298" actId="962"/>
          <ac:spMkLst>
            <pc:docMk/>
            <pc:sldMk cId="3668753562" sldId="375"/>
            <ac:spMk id="4" creationId="{2F95D083-4F04-45D4-BD1F-4AF981C84C09}"/>
          </ac:spMkLst>
        </pc:spChg>
      </pc:sldChg>
      <pc:sldChg chg="modSp mod">
        <pc:chgData name="Matias Halmeenmäki" userId="e0173509-8006-406e-9fef-0514a781684b" providerId="ADAL" clId="{B317DAB6-F263-44F7-839B-A07CE86D08D6}" dt="2021-04-14T07:21:09.595" v="299" actId="962"/>
        <pc:sldMkLst>
          <pc:docMk/>
          <pc:sldMk cId="1579093512" sldId="376"/>
        </pc:sldMkLst>
        <pc:spChg chg="mod">
          <ac:chgData name="Matias Halmeenmäki" userId="e0173509-8006-406e-9fef-0514a781684b" providerId="ADAL" clId="{B317DAB6-F263-44F7-839B-A07CE86D08D6}" dt="2021-04-14T07:21:09.595" v="299" actId="962"/>
          <ac:spMkLst>
            <pc:docMk/>
            <pc:sldMk cId="1579093512" sldId="376"/>
            <ac:spMk id="2" creationId="{F95B16DD-C245-4BFA-B2CC-A8559F5C7643}"/>
          </ac:spMkLst>
        </pc:spChg>
        <pc:spChg chg="mod">
          <ac:chgData name="Matias Halmeenmäki" userId="e0173509-8006-406e-9fef-0514a781684b" providerId="ADAL" clId="{B317DAB6-F263-44F7-839B-A07CE86D08D6}" dt="2021-04-14T07:18:46.120" v="283" actId="13244"/>
          <ac:spMkLst>
            <pc:docMk/>
            <pc:sldMk cId="1579093512" sldId="376"/>
            <ac:spMk id="6" creationId="{5443191A-1B6B-42F1-AFB5-474D37CDB8D8}"/>
          </ac:spMkLst>
        </pc:spChg>
      </pc:sldChg>
      <pc:sldChg chg="modSp mod">
        <pc:chgData name="Matias Halmeenmäki" userId="e0173509-8006-406e-9fef-0514a781684b" providerId="ADAL" clId="{B317DAB6-F263-44F7-839B-A07CE86D08D6}" dt="2021-04-14T07:21:12.442" v="300" actId="962"/>
        <pc:sldMkLst>
          <pc:docMk/>
          <pc:sldMk cId="2910177615" sldId="377"/>
        </pc:sldMkLst>
        <pc:spChg chg="mod">
          <ac:chgData name="Matias Halmeenmäki" userId="e0173509-8006-406e-9fef-0514a781684b" providerId="ADAL" clId="{B317DAB6-F263-44F7-839B-A07CE86D08D6}" dt="2021-04-14T07:21:12.442" v="300" actId="962"/>
          <ac:spMkLst>
            <pc:docMk/>
            <pc:sldMk cId="2910177615" sldId="377"/>
            <ac:spMk id="2" creationId="{86D6A399-CC71-4052-B532-DB947DEBC009}"/>
          </ac:spMkLst>
        </pc:spChg>
      </pc:sldChg>
      <pc:sldChg chg="modSp mod">
        <pc:chgData name="Matias Halmeenmäki" userId="e0173509-8006-406e-9fef-0514a781684b" providerId="ADAL" clId="{B317DAB6-F263-44F7-839B-A07CE86D08D6}" dt="2021-04-14T07:20:56.762" v="297" actId="962"/>
        <pc:sldMkLst>
          <pc:docMk/>
          <pc:sldMk cId="3831932096" sldId="378"/>
        </pc:sldMkLst>
        <pc:spChg chg="mod">
          <ac:chgData name="Matias Halmeenmäki" userId="e0173509-8006-406e-9fef-0514a781684b" providerId="ADAL" clId="{B317DAB6-F263-44F7-839B-A07CE86D08D6}" dt="2021-04-14T07:18:32.601" v="281" actId="13244"/>
          <ac:spMkLst>
            <pc:docMk/>
            <pc:sldMk cId="3831932096" sldId="378"/>
            <ac:spMk id="3" creationId="{CE657AD8-D309-496E-87C5-503796DCC795}"/>
          </ac:spMkLst>
        </pc:spChg>
        <pc:spChg chg="mod">
          <ac:chgData name="Matias Halmeenmäki" userId="e0173509-8006-406e-9fef-0514a781684b" providerId="ADAL" clId="{B317DAB6-F263-44F7-839B-A07CE86D08D6}" dt="2021-04-14T07:20:56.762" v="297" actId="962"/>
          <ac:spMkLst>
            <pc:docMk/>
            <pc:sldMk cId="3831932096" sldId="378"/>
            <ac:spMk id="5" creationId="{27A91FD9-690D-414D-B46E-F1D4B771B2F8}"/>
          </ac:spMkLst>
        </pc:spChg>
      </pc:sldChg>
      <pc:sldChg chg="modSp mod">
        <pc:chgData name="Matias Halmeenmäki" userId="e0173509-8006-406e-9fef-0514a781684b" providerId="ADAL" clId="{B317DAB6-F263-44F7-839B-A07CE86D08D6}" dt="2021-04-14T07:20:33.665" v="296" actId="962"/>
        <pc:sldMkLst>
          <pc:docMk/>
          <pc:sldMk cId="535383423" sldId="379"/>
        </pc:sldMkLst>
        <pc:spChg chg="mod">
          <ac:chgData name="Matias Halmeenmäki" userId="e0173509-8006-406e-9fef-0514a781684b" providerId="ADAL" clId="{B317DAB6-F263-44F7-839B-A07CE86D08D6}" dt="2021-04-14T07:20:33.665" v="296" actId="962"/>
          <ac:spMkLst>
            <pc:docMk/>
            <pc:sldMk cId="535383423" sldId="379"/>
            <ac:spMk id="2" creationId="{6976C019-30C8-49A4-B880-6073A68C21A3}"/>
          </ac:spMkLst>
        </pc:spChg>
        <pc:spChg chg="mod">
          <ac:chgData name="Matias Halmeenmäki" userId="e0173509-8006-406e-9fef-0514a781684b" providerId="ADAL" clId="{B317DAB6-F263-44F7-839B-A07CE86D08D6}" dt="2021-04-14T07:19:03.768" v="286" actId="13244"/>
          <ac:spMkLst>
            <pc:docMk/>
            <pc:sldMk cId="535383423" sldId="379"/>
            <ac:spMk id="6" creationId="{5443191A-1B6B-42F1-AFB5-474D37CDB8D8}"/>
          </ac:spMkLst>
        </pc:spChg>
      </pc:sldChg>
      <pc:sldChg chg="modSp">
        <pc:chgData name="Matias Halmeenmäki" userId="e0173509-8006-406e-9fef-0514a781684b" providerId="ADAL" clId="{B317DAB6-F263-44F7-839B-A07CE86D08D6}" dt="2021-04-14T07:14:19.153" v="245" actId="13244"/>
        <pc:sldMkLst>
          <pc:docMk/>
          <pc:sldMk cId="1968693825" sldId="382"/>
        </pc:sldMkLst>
        <pc:spChg chg="mod">
          <ac:chgData name="Matias Halmeenmäki" userId="e0173509-8006-406e-9fef-0514a781684b" providerId="ADAL" clId="{B317DAB6-F263-44F7-839B-A07CE86D08D6}" dt="2021-04-14T07:14:09.249" v="243" actId="13244"/>
          <ac:spMkLst>
            <pc:docMk/>
            <pc:sldMk cId="1968693825" sldId="382"/>
            <ac:spMk id="2" creationId="{C28E65E7-8CDC-412B-B905-E693C3CC3861}"/>
          </ac:spMkLst>
        </pc:spChg>
        <pc:spChg chg="mod">
          <ac:chgData name="Matias Halmeenmäki" userId="e0173509-8006-406e-9fef-0514a781684b" providerId="ADAL" clId="{B317DAB6-F263-44F7-839B-A07CE86D08D6}" dt="2021-04-14T07:14:19.153" v="245" actId="13244"/>
          <ac:spMkLst>
            <pc:docMk/>
            <pc:sldMk cId="1968693825" sldId="382"/>
            <ac:spMk id="7" creationId="{B47539B0-8702-4829-820C-F0CFDF4F8C5F}"/>
          </ac:spMkLst>
        </pc:spChg>
        <pc:spChg chg="mod">
          <ac:chgData name="Matias Halmeenmäki" userId="e0173509-8006-406e-9fef-0514a781684b" providerId="ADAL" clId="{B317DAB6-F263-44F7-839B-A07CE86D08D6}" dt="2021-04-14T07:14:13.913" v="244" actId="13244"/>
          <ac:spMkLst>
            <pc:docMk/>
            <pc:sldMk cId="1968693825" sldId="382"/>
            <ac:spMk id="10" creationId="{2B08CE07-E95B-426B-B7F4-800AD6ACF899}"/>
          </ac:spMkLst>
        </pc:spChg>
      </pc:sldChg>
      <pc:sldChg chg="modSp">
        <pc:chgData name="Matias Halmeenmäki" userId="e0173509-8006-406e-9fef-0514a781684b" providerId="ADAL" clId="{B317DAB6-F263-44F7-839B-A07CE86D08D6}" dt="2021-04-14T07:12:21.834" v="230" actId="13244"/>
        <pc:sldMkLst>
          <pc:docMk/>
          <pc:sldMk cId="1718570848" sldId="383"/>
        </pc:sldMkLst>
        <pc:spChg chg="mod">
          <ac:chgData name="Matias Halmeenmäki" userId="e0173509-8006-406e-9fef-0514a781684b" providerId="ADAL" clId="{B317DAB6-F263-44F7-839B-A07CE86D08D6}" dt="2021-04-14T07:12:11.041" v="228" actId="13244"/>
          <ac:spMkLst>
            <pc:docMk/>
            <pc:sldMk cId="1718570848" sldId="383"/>
            <ac:spMk id="2" creationId="{434F2B2F-43EA-4375-A5DB-EB69E47F03E8}"/>
          </ac:spMkLst>
        </pc:spChg>
        <pc:spChg chg="mod">
          <ac:chgData name="Matias Halmeenmäki" userId="e0173509-8006-406e-9fef-0514a781684b" providerId="ADAL" clId="{B317DAB6-F263-44F7-839B-A07CE86D08D6}" dt="2021-04-14T07:12:21.834" v="230" actId="13244"/>
          <ac:spMkLst>
            <pc:docMk/>
            <pc:sldMk cId="1718570848" sldId="383"/>
            <ac:spMk id="7" creationId="{B47539B0-8702-4829-820C-F0CFDF4F8C5F}"/>
          </ac:spMkLst>
        </pc:spChg>
        <pc:spChg chg="mod">
          <ac:chgData name="Matias Halmeenmäki" userId="e0173509-8006-406e-9fef-0514a781684b" providerId="ADAL" clId="{B317DAB6-F263-44F7-839B-A07CE86D08D6}" dt="2021-04-14T07:12:15.674" v="229" actId="13244"/>
          <ac:spMkLst>
            <pc:docMk/>
            <pc:sldMk cId="1718570848" sldId="383"/>
            <ac:spMk id="12" creationId="{680D20BA-F452-415B-90C7-99D8E7F4A3DE}"/>
          </ac:spMkLst>
        </pc:spChg>
      </pc:sldChg>
      <pc:sldChg chg="modSp">
        <pc:chgData name="Matias Halmeenmäki" userId="e0173509-8006-406e-9fef-0514a781684b" providerId="ADAL" clId="{B317DAB6-F263-44F7-839B-A07CE86D08D6}" dt="2021-04-14T07:13:50.665" v="242" actId="13244"/>
        <pc:sldMkLst>
          <pc:docMk/>
          <pc:sldMk cId="414394990" sldId="384"/>
        </pc:sldMkLst>
        <pc:spChg chg="mod">
          <ac:chgData name="Matias Halmeenmäki" userId="e0173509-8006-406e-9fef-0514a781684b" providerId="ADAL" clId="{B317DAB6-F263-44F7-839B-A07CE86D08D6}" dt="2021-04-14T07:13:09.657" v="235" actId="13244"/>
          <ac:spMkLst>
            <pc:docMk/>
            <pc:sldMk cId="414394990" sldId="384"/>
            <ac:spMk id="2" creationId="{6EFE2C9E-DCC0-460D-A6E9-8E4EC2343703}"/>
          </ac:spMkLst>
        </pc:spChg>
        <pc:spChg chg="mod">
          <ac:chgData name="Matias Halmeenmäki" userId="e0173509-8006-406e-9fef-0514a781684b" providerId="ADAL" clId="{B317DAB6-F263-44F7-839B-A07CE86D08D6}" dt="2021-04-14T07:13:35.496" v="239" actId="13244"/>
          <ac:spMkLst>
            <pc:docMk/>
            <pc:sldMk cId="414394990" sldId="384"/>
            <ac:spMk id="13" creationId="{3A5922BB-0BA2-4A38-BEB6-2E0EAF6ED24A}"/>
          </ac:spMkLst>
        </pc:spChg>
        <pc:spChg chg="mod">
          <ac:chgData name="Matias Halmeenmäki" userId="e0173509-8006-406e-9fef-0514a781684b" providerId="ADAL" clId="{B317DAB6-F263-44F7-839B-A07CE86D08D6}" dt="2021-04-14T07:13:19.785" v="236" actId="13244"/>
          <ac:spMkLst>
            <pc:docMk/>
            <pc:sldMk cId="414394990" sldId="384"/>
            <ac:spMk id="14" creationId="{A0E5B73B-E876-46B3-9419-54994B3C4A67}"/>
          </ac:spMkLst>
        </pc:spChg>
        <pc:spChg chg="mod">
          <ac:chgData name="Matias Halmeenmäki" userId="e0173509-8006-406e-9fef-0514a781684b" providerId="ADAL" clId="{B317DAB6-F263-44F7-839B-A07CE86D08D6}" dt="2021-04-14T07:13:25.856" v="238" actId="13244"/>
          <ac:spMkLst>
            <pc:docMk/>
            <pc:sldMk cId="414394990" sldId="384"/>
            <ac:spMk id="17" creationId="{8914E887-EEAB-453E-8055-AE47BF4B4C91}"/>
          </ac:spMkLst>
        </pc:spChg>
        <pc:spChg chg="mod">
          <ac:chgData name="Matias Halmeenmäki" userId="e0173509-8006-406e-9fef-0514a781684b" providerId="ADAL" clId="{B317DAB6-F263-44F7-839B-A07CE86D08D6}" dt="2021-04-14T07:13:45.474" v="241" actId="13244"/>
          <ac:spMkLst>
            <pc:docMk/>
            <pc:sldMk cId="414394990" sldId="384"/>
            <ac:spMk id="18" creationId="{6B687054-2F62-4144-86CF-11B70B5D85D6}"/>
          </ac:spMkLst>
        </pc:spChg>
        <pc:spChg chg="mod">
          <ac:chgData name="Matias Halmeenmäki" userId="e0173509-8006-406e-9fef-0514a781684b" providerId="ADAL" clId="{B317DAB6-F263-44F7-839B-A07CE86D08D6}" dt="2021-04-14T07:13:23.409" v="237" actId="13244"/>
          <ac:spMkLst>
            <pc:docMk/>
            <pc:sldMk cId="414394990" sldId="384"/>
            <ac:spMk id="20" creationId="{F64C770C-16CE-4A18-9DEC-DD5A5801DC02}"/>
          </ac:spMkLst>
        </pc:spChg>
        <pc:spChg chg="mod">
          <ac:chgData name="Matias Halmeenmäki" userId="e0173509-8006-406e-9fef-0514a781684b" providerId="ADAL" clId="{B317DAB6-F263-44F7-839B-A07CE86D08D6}" dt="2021-04-14T07:13:50.665" v="242" actId="13244"/>
          <ac:spMkLst>
            <pc:docMk/>
            <pc:sldMk cId="414394990" sldId="384"/>
            <ac:spMk id="21" creationId="{DD2AC59F-D913-4E17-8E62-7D55B52C08B2}"/>
          </ac:spMkLst>
        </pc:spChg>
        <pc:spChg chg="mod">
          <ac:chgData name="Matias Halmeenmäki" userId="e0173509-8006-406e-9fef-0514a781684b" providerId="ADAL" clId="{B317DAB6-F263-44F7-839B-A07CE86D08D6}" dt="2021-04-14T07:13:42.608" v="240" actId="13244"/>
          <ac:spMkLst>
            <pc:docMk/>
            <pc:sldMk cId="414394990" sldId="384"/>
            <ac:spMk id="25" creationId="{27957847-9D99-4609-9358-27575A8DE221}"/>
          </ac:spMkLst>
        </pc:spChg>
      </pc:sldChg>
      <pc:sldChg chg="modSp">
        <pc:chgData name="Matias Halmeenmäki" userId="e0173509-8006-406e-9fef-0514a781684b" providerId="ADAL" clId="{B317DAB6-F263-44F7-839B-A07CE86D08D6}" dt="2021-04-14T07:12:03.769" v="227" actId="13244"/>
        <pc:sldMkLst>
          <pc:docMk/>
          <pc:sldMk cId="3782117269" sldId="385"/>
        </pc:sldMkLst>
        <pc:spChg chg="mod">
          <ac:chgData name="Matias Halmeenmäki" userId="e0173509-8006-406e-9fef-0514a781684b" providerId="ADAL" clId="{B317DAB6-F263-44F7-839B-A07CE86D08D6}" dt="2021-04-14T07:11:29.226" v="224" actId="13244"/>
          <ac:spMkLst>
            <pc:docMk/>
            <pc:sldMk cId="3782117269" sldId="385"/>
            <ac:spMk id="7" creationId="{B47539B0-8702-4829-820C-F0CFDF4F8C5F}"/>
          </ac:spMkLst>
        </pc:spChg>
        <pc:spChg chg="mod">
          <ac:chgData name="Matias Halmeenmäki" userId="e0173509-8006-406e-9fef-0514a781684b" providerId="ADAL" clId="{B317DAB6-F263-44F7-839B-A07CE86D08D6}" dt="2021-04-14T07:12:03.769" v="227" actId="13244"/>
          <ac:spMkLst>
            <pc:docMk/>
            <pc:sldMk cId="3782117269" sldId="385"/>
            <ac:spMk id="10" creationId="{2B08CE07-E95B-426B-B7F4-800AD6ACF899}"/>
          </ac:spMkLst>
        </pc:spChg>
        <pc:spChg chg="mod">
          <ac:chgData name="Matias Halmeenmäki" userId="e0173509-8006-406e-9fef-0514a781684b" providerId="ADAL" clId="{B317DAB6-F263-44F7-839B-A07CE86D08D6}" dt="2021-04-14T07:10:57.713" v="222" actId="13244"/>
          <ac:spMkLst>
            <pc:docMk/>
            <pc:sldMk cId="3782117269" sldId="385"/>
            <ac:spMk id="13" creationId="{23A2E012-CA0A-4466-A935-64EB8AA266C4}"/>
          </ac:spMkLst>
        </pc:spChg>
      </pc:sldChg>
      <pc:sldChg chg="modSp">
        <pc:chgData name="Matias Halmeenmäki" userId="e0173509-8006-406e-9fef-0514a781684b" providerId="ADAL" clId="{B317DAB6-F263-44F7-839B-A07CE86D08D6}" dt="2021-04-14T07:14:38.681" v="249" actId="13244"/>
        <pc:sldMkLst>
          <pc:docMk/>
          <pc:sldMk cId="3925408675" sldId="386"/>
        </pc:sldMkLst>
        <pc:spChg chg="mod">
          <ac:chgData name="Matias Halmeenmäki" userId="e0173509-8006-406e-9fef-0514a781684b" providerId="ADAL" clId="{B317DAB6-F263-44F7-839B-A07CE86D08D6}" dt="2021-04-14T07:14:30.632" v="247" actId="13244"/>
          <ac:spMkLst>
            <pc:docMk/>
            <pc:sldMk cId="3925408675" sldId="386"/>
            <ac:spMk id="2" creationId="{04466A3B-17B8-4573-B67B-C409191ADFE1}"/>
          </ac:spMkLst>
        </pc:spChg>
        <pc:spChg chg="mod">
          <ac:chgData name="Matias Halmeenmäki" userId="e0173509-8006-406e-9fef-0514a781684b" providerId="ADAL" clId="{B317DAB6-F263-44F7-839B-A07CE86D08D6}" dt="2021-04-14T07:14:38.681" v="249" actId="13244"/>
          <ac:spMkLst>
            <pc:docMk/>
            <pc:sldMk cId="3925408675" sldId="386"/>
            <ac:spMk id="7" creationId="{B47539B0-8702-4829-820C-F0CFDF4F8C5F}"/>
          </ac:spMkLst>
        </pc:spChg>
        <pc:spChg chg="mod">
          <ac:chgData name="Matias Halmeenmäki" userId="e0173509-8006-406e-9fef-0514a781684b" providerId="ADAL" clId="{B317DAB6-F263-44F7-839B-A07CE86D08D6}" dt="2021-04-14T07:14:34.529" v="248" actId="13244"/>
          <ac:spMkLst>
            <pc:docMk/>
            <pc:sldMk cId="3925408675" sldId="386"/>
            <ac:spMk id="12" creationId="{680D20BA-F452-415B-90C7-99D8E7F4A3DE}"/>
          </ac:spMkLst>
        </pc:spChg>
      </pc:sldChg>
      <pc:sldChg chg="modSp mod">
        <pc:chgData name="Matias Halmeenmäki" userId="e0173509-8006-406e-9fef-0514a781684b" providerId="ADAL" clId="{B317DAB6-F263-44F7-839B-A07CE86D08D6}" dt="2021-04-14T07:20:11.202" v="292" actId="1076"/>
        <pc:sldMkLst>
          <pc:docMk/>
          <pc:sldMk cId="1076411429" sldId="387"/>
        </pc:sldMkLst>
        <pc:spChg chg="mod">
          <ac:chgData name="Matias Halmeenmäki" userId="e0173509-8006-406e-9fef-0514a781684b" providerId="ADAL" clId="{B317DAB6-F263-44F7-839B-A07CE86D08D6}" dt="2021-04-14T07:20:11.202" v="292" actId="1076"/>
          <ac:spMkLst>
            <pc:docMk/>
            <pc:sldMk cId="1076411429" sldId="387"/>
            <ac:spMk id="2" creationId="{84B41FA8-FEF3-4ED8-9E39-75A7B1FFD78C}"/>
          </ac:spMkLst>
        </pc:spChg>
        <pc:spChg chg="mod">
          <ac:chgData name="Matias Halmeenmäki" userId="e0173509-8006-406e-9fef-0514a781684b" providerId="ADAL" clId="{B317DAB6-F263-44F7-839B-A07CE86D08D6}" dt="2021-04-14T07:17:45.507" v="271" actId="962"/>
          <ac:spMkLst>
            <pc:docMk/>
            <pc:sldMk cId="1076411429" sldId="387"/>
            <ac:spMk id="11" creationId="{9198EC26-AB01-4B8B-A482-075BF970EEE2}"/>
          </ac:spMkLst>
        </pc:spChg>
        <pc:spChg chg="mod">
          <ac:chgData name="Matias Halmeenmäki" userId="e0173509-8006-406e-9fef-0514a781684b" providerId="ADAL" clId="{B317DAB6-F263-44F7-839B-A07CE86D08D6}" dt="2021-04-14T07:17:46.516" v="272" actId="962"/>
          <ac:spMkLst>
            <pc:docMk/>
            <pc:sldMk cId="1076411429" sldId="387"/>
            <ac:spMk id="12" creationId="{2638460F-B8BF-4EC0-83DE-5B13E05ACA48}"/>
          </ac:spMkLst>
        </pc:spChg>
        <pc:spChg chg="mod">
          <ac:chgData name="Matias Halmeenmäki" userId="e0173509-8006-406e-9fef-0514a781684b" providerId="ADAL" clId="{B317DAB6-F263-44F7-839B-A07CE86D08D6}" dt="2021-04-14T07:17:48.220" v="273" actId="962"/>
          <ac:spMkLst>
            <pc:docMk/>
            <pc:sldMk cId="1076411429" sldId="387"/>
            <ac:spMk id="13" creationId="{877E9F47-894F-402B-AC92-8185E5C73104}"/>
          </ac:spMkLst>
        </pc:spChg>
        <pc:spChg chg="mod">
          <ac:chgData name="Matias Halmeenmäki" userId="e0173509-8006-406e-9fef-0514a781684b" providerId="ADAL" clId="{B317DAB6-F263-44F7-839B-A07CE86D08D6}" dt="2021-04-14T07:17:48.860" v="274" actId="962"/>
          <ac:spMkLst>
            <pc:docMk/>
            <pc:sldMk cId="1076411429" sldId="387"/>
            <ac:spMk id="14" creationId="{10997BDF-6ED9-4933-9E68-880A6340115C}"/>
          </ac:spMkLst>
        </pc:spChg>
        <pc:spChg chg="mod">
          <ac:chgData name="Matias Halmeenmäki" userId="e0173509-8006-406e-9fef-0514a781684b" providerId="ADAL" clId="{B317DAB6-F263-44F7-839B-A07CE86D08D6}" dt="2021-04-14T07:17:50.331" v="275" actId="962"/>
          <ac:spMkLst>
            <pc:docMk/>
            <pc:sldMk cId="1076411429" sldId="387"/>
            <ac:spMk id="23" creationId="{9999ECDC-3B6C-4837-829E-9A30B9BDCD37}"/>
          </ac:spMkLst>
        </pc:spChg>
        <pc:spChg chg="mod">
          <ac:chgData name="Matias Halmeenmäki" userId="e0173509-8006-406e-9fef-0514a781684b" providerId="ADAL" clId="{B317DAB6-F263-44F7-839B-A07CE86D08D6}" dt="2021-04-14T07:17:51.164" v="276" actId="962"/>
          <ac:spMkLst>
            <pc:docMk/>
            <pc:sldMk cId="1076411429" sldId="387"/>
            <ac:spMk id="25" creationId="{C41D0AD8-F102-4C9F-A5BA-83D23D59526B}"/>
          </ac:spMkLst>
        </pc:spChg>
        <pc:spChg chg="mod">
          <ac:chgData name="Matias Halmeenmäki" userId="e0173509-8006-406e-9fef-0514a781684b" providerId="ADAL" clId="{B317DAB6-F263-44F7-839B-A07CE86D08D6}" dt="2021-04-14T07:17:51.708" v="277" actId="962"/>
          <ac:spMkLst>
            <pc:docMk/>
            <pc:sldMk cId="1076411429" sldId="387"/>
            <ac:spMk id="26" creationId="{C1A83310-1E85-4E30-9C4C-0E5BD3F50ABD}"/>
          </ac:spMkLst>
        </pc:spChg>
      </pc:sldChg>
      <pc:sldChg chg="modSp mod">
        <pc:chgData name="Matias Halmeenmäki" userId="e0173509-8006-406e-9fef-0514a781684b" providerId="ADAL" clId="{B317DAB6-F263-44F7-839B-A07CE86D08D6}" dt="2021-04-14T07:18:05.739" v="278" actId="962"/>
        <pc:sldMkLst>
          <pc:docMk/>
          <pc:sldMk cId="4000856630" sldId="388"/>
        </pc:sldMkLst>
        <pc:spChg chg="mod">
          <ac:chgData name="Matias Halmeenmäki" userId="e0173509-8006-406e-9fef-0514a781684b" providerId="ADAL" clId="{B317DAB6-F263-44F7-839B-A07CE86D08D6}" dt="2021-04-14T07:18:05.739" v="278" actId="962"/>
          <ac:spMkLst>
            <pc:docMk/>
            <pc:sldMk cId="4000856630" sldId="388"/>
            <ac:spMk id="2" creationId="{98933893-C80F-4510-9269-27C4FFBD0366}"/>
          </ac:spMkLst>
        </pc:spChg>
      </pc:sldChg>
      <pc:sldChg chg="modSp mod">
        <pc:chgData name="Matias Halmeenmäki" userId="e0173509-8006-406e-9fef-0514a781684b" providerId="ADAL" clId="{B317DAB6-F263-44F7-839B-A07CE86D08D6}" dt="2021-04-14T07:19:08.547" v="287" actId="962"/>
        <pc:sldMkLst>
          <pc:docMk/>
          <pc:sldMk cId="307796125" sldId="389"/>
        </pc:sldMkLst>
        <pc:spChg chg="mod">
          <ac:chgData name="Matias Halmeenmäki" userId="e0173509-8006-406e-9fef-0514a781684b" providerId="ADAL" clId="{B317DAB6-F263-44F7-839B-A07CE86D08D6}" dt="2021-04-14T07:19:08.547" v="287" actId="962"/>
          <ac:spMkLst>
            <pc:docMk/>
            <pc:sldMk cId="307796125" sldId="389"/>
            <ac:spMk id="2" creationId="{71116F2F-8980-4A78-B633-6E7112324A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0155-9EC5-43B6-9343-7BE48967F58C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5584F-5BC7-447E-9472-A355CC26372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4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31.8.2021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584F-5BC7-447E-9472-A355CC26372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110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584F-5BC7-447E-9472-A355CC26372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85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14.6.2021 päivitetty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584F-5BC7-447E-9472-A355CC263720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288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B926044D-E42A-41AE-BE0F-802794E9E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7" b="-265"/>
          <a:stretch/>
        </p:blipFill>
        <p:spPr>
          <a:xfrm>
            <a:off x="0" y="6011999"/>
            <a:ext cx="12191997" cy="85786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A8CAFB5-52C9-43AF-9E2F-F504A52A4199}"/>
              </a:ext>
            </a:extLst>
          </p:cNvPr>
          <p:cNvSpPr txBox="1"/>
          <p:nvPr userDrawn="1"/>
        </p:nvSpPr>
        <p:spPr>
          <a:xfrm>
            <a:off x="960077" y="844732"/>
            <a:ext cx="820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200">
              <a:solidFill>
                <a:srgbClr val="0069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2E07C72-5120-4CDE-A225-BA86F2F3D0AE}"/>
              </a:ext>
            </a:extLst>
          </p:cNvPr>
          <p:cNvSpPr txBox="1"/>
          <p:nvPr userDrawn="1"/>
        </p:nvSpPr>
        <p:spPr>
          <a:xfrm>
            <a:off x="960076" y="1767841"/>
            <a:ext cx="889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90C41990-7B56-471F-A1E2-516604C0430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61200" y="846000"/>
            <a:ext cx="9144000" cy="921600"/>
          </a:xfrm>
          <a:solidFill>
            <a:schemeClr val="bg1"/>
          </a:solidFill>
        </p:spPr>
        <p:txBody>
          <a:bodyPr anchor="ctr"/>
          <a:lstStyle/>
          <a:p>
            <a:endParaRPr lang="en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C17D583-DE84-49EA-B8CA-C6CCA2EAE1F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61200" y="1835150"/>
            <a:ext cx="9144000" cy="333946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FI" sz="2000"/>
          </a:p>
        </p:txBody>
      </p:sp>
    </p:spTree>
    <p:extLst>
      <p:ext uri="{BB962C8B-B14F-4D97-AF65-F5344CB8AC3E}">
        <p14:creationId xmlns:p14="http://schemas.microsoft.com/office/powerpoint/2010/main" val="21789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A5D7848-D4CB-4046-99BF-55777A4F33C4}"/>
              </a:ext>
            </a:extLst>
          </p:cNvPr>
          <p:cNvSpPr/>
          <p:nvPr userDrawn="1"/>
        </p:nvSpPr>
        <p:spPr>
          <a:xfrm>
            <a:off x="6896100" y="1047750"/>
            <a:ext cx="5295900" cy="44587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660049C-6328-4469-A27C-3ACC8DA4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1351491"/>
            <a:ext cx="4090416" cy="96708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846D24E-6A1B-4CA9-B880-E0F69EB1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2514697"/>
            <a:ext cx="4090416" cy="26954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BAF6D5BF-12D1-438F-93EF-D984FD406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0" b="-266"/>
          <a:stretch/>
        </p:blipFill>
        <p:spPr>
          <a:xfrm>
            <a:off x="0" y="5994399"/>
            <a:ext cx="12191997" cy="8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8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FFFF213-2B62-483E-9A01-1359D793A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B6C7F17-C090-4D76-A55B-4F56237E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669" y="1915205"/>
            <a:ext cx="5072331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49D16573-AB65-414B-87B8-62D9C345E07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23670" y="2498823"/>
            <a:ext cx="4949825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F7B9884D-A030-4209-8DA3-4B2845DF40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23670" y="3110801"/>
            <a:ext cx="4827320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00D288C9-CDF1-44CF-9309-F995FC8323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3670" y="3706112"/>
            <a:ext cx="4684495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9855C615-E680-422B-B405-2D153FF6DF1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23669" y="5076037"/>
            <a:ext cx="4396963" cy="47297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F4B8B7C1-B427-4C2A-A2AF-9C327EEAA95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24053" y="4301422"/>
            <a:ext cx="4520643" cy="65720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1F146717-F837-426F-AD4B-92A1CC29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669" y="728312"/>
            <a:ext cx="4090416" cy="96708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4">
            <a:extLst>
              <a:ext uri="{FF2B5EF4-FFF2-40B4-BE49-F238E27FC236}">
                <a16:creationId xmlns:a16="http://schemas.microsoft.com/office/drawing/2014/main" id="{62926E2F-BCE3-43A0-ADBA-BB5494B55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5" b="-265"/>
          <a:stretch/>
        </p:blipFill>
        <p:spPr>
          <a:xfrm>
            <a:off x="0" y="6032499"/>
            <a:ext cx="12191997" cy="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DA6FA5A-1586-494D-89AA-BAF3F770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43" y="1312807"/>
            <a:ext cx="7936966" cy="4463986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7660049C-6328-4469-A27C-3ACC8DA4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00" y="846000"/>
            <a:ext cx="7994650" cy="5832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0846D24E-6A1B-4CA9-B880-E0F69EB1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00" y="1767600"/>
            <a:ext cx="5670550" cy="22464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73913570-5C7E-4962-BD26-9DA021FEBC8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67700" y="2851198"/>
            <a:ext cx="2279650" cy="1857374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4">
            <a:extLst>
              <a:ext uri="{FF2B5EF4-FFF2-40B4-BE49-F238E27FC236}">
                <a16:creationId xmlns:a16="http://schemas.microsoft.com/office/drawing/2014/main" id="{AA7A333B-EDA1-4295-B6E8-243C041B7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5" b="-265"/>
          <a:stretch/>
        </p:blipFill>
        <p:spPr>
          <a:xfrm>
            <a:off x="0" y="6032499"/>
            <a:ext cx="12191997" cy="8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1A681F-A19C-49CD-BC8C-2502692B9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D0FBF00-440B-4B11-AE32-166842B2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03DE-6EFD-449C-9467-0E95D9BF71D0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23405BA-1471-4386-9CAD-327980DA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5C453BC-5ECE-43A4-B320-2AC5970F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9C440-3976-4097-A087-ADE85B1433C7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4">
            <a:extLst>
              <a:ext uri="{FF2B5EF4-FFF2-40B4-BE49-F238E27FC236}">
                <a16:creationId xmlns:a16="http://schemas.microsoft.com/office/drawing/2014/main" id="{4AA3F19B-9EE0-406B-93EC-FB1B83A14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2" b="-265"/>
          <a:stretch/>
        </p:blipFill>
        <p:spPr>
          <a:xfrm>
            <a:off x="0" y="2009863"/>
            <a:ext cx="12191997" cy="486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839985-5427-47BF-A66E-9092F4061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0000" y="1779588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873338-AD0B-48C5-8C16-77066E06C7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0000" y="3177040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B2D7314-CC3F-446E-BAC8-8F6C03873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0000" y="4574492"/>
            <a:ext cx="2922361" cy="10563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F886A1DB-7CF6-41A9-A307-C8F5E57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0" y="471420"/>
            <a:ext cx="2922361" cy="96708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74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66521F4-62ED-8D45-B2EF-4423DA1A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C306-D5D4-7D44-A453-C3D59F25DC99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FD79A6-3EED-C942-9472-4EBE1846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8C9AE44-0AAD-B74E-AF1A-3E152089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31EC-B4C6-3D4C-9370-93B82F91C6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365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56A007-5B54-4CA3-B4B1-81846F45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552759-AF2F-4E78-9D94-342A119CC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D501A3-49A8-496D-BF53-BF1E7F77C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03DE-6EFD-449C-9467-0E95D9BF71D0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E9189F-0EA6-4098-8896-3380FF723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5F649D-8B54-460A-A8F9-1C660C273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9C440-3976-4097-A087-ADE85B1433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8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54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69B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mparisto.fi/uusiutuvanenergianlupaneuvon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uvatjavalvonta.fi/seminaarit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uvatjavalvonta.fi/seminaarit/" TargetMode="External"/><Relationship Id="rId2" Type="http://schemas.openxmlformats.org/officeDocument/2006/relationships/hyperlink" Target="mailto:luvatjavalvonta@tem.fi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m.fi/tutustu-palvelukerrokseen" TargetMode="External"/><Relationship Id="rId2" Type="http://schemas.openxmlformats.org/officeDocument/2006/relationships/hyperlink" Target="https://tem.fi/raportit-ja-selvitykse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mailto:luvatjavalvonta@tem.fi" TargetMode="External"/><Relationship Id="rId4" Type="http://schemas.openxmlformats.org/officeDocument/2006/relationships/hyperlink" Target="https://luvatjavalvonta.fi/usein-kysytty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uomi.fi/palvelut/verkkoasiointi/luvat-ja-valvonta-palvelu-tyo-ja-elinkeinoministerio/640bb270-ba74-45de-8616-13ce2754b4df/palvelut?p=0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alveluhallinta.suomi.fi/fi/tuki/artikkelit/5a7ab3f99ea47311bfd5999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uokaaviosymboli: Kortti 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20640" y="-46346"/>
            <a:ext cx="7071360" cy="695069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18"/>
              <a:gd name="connsiteY0" fmla="*/ 10022 h 10022"/>
              <a:gd name="connsiteX1" fmla="*/ 2018 w 10018"/>
              <a:gd name="connsiteY1" fmla="*/ 0 h 10022"/>
              <a:gd name="connsiteX2" fmla="*/ 10018 w 10018"/>
              <a:gd name="connsiteY2" fmla="*/ 0 h 10022"/>
              <a:gd name="connsiteX3" fmla="*/ 10018 w 10018"/>
              <a:gd name="connsiteY3" fmla="*/ 10000 h 10022"/>
              <a:gd name="connsiteX4" fmla="*/ 18 w 10018"/>
              <a:gd name="connsiteY4" fmla="*/ 10000 h 10022"/>
              <a:gd name="connsiteX5" fmla="*/ 0 w 10018"/>
              <a:gd name="connsiteY5" fmla="*/ 10022 h 10022"/>
              <a:gd name="connsiteX0" fmla="*/ 0 w 10018"/>
              <a:gd name="connsiteY0" fmla="*/ 10022 h 10022"/>
              <a:gd name="connsiteX1" fmla="*/ 3066 w 10018"/>
              <a:gd name="connsiteY1" fmla="*/ 23 h 10022"/>
              <a:gd name="connsiteX2" fmla="*/ 10018 w 10018"/>
              <a:gd name="connsiteY2" fmla="*/ 0 h 10022"/>
              <a:gd name="connsiteX3" fmla="*/ 10018 w 10018"/>
              <a:gd name="connsiteY3" fmla="*/ 10000 h 10022"/>
              <a:gd name="connsiteX4" fmla="*/ 18 w 10018"/>
              <a:gd name="connsiteY4" fmla="*/ 10000 h 10022"/>
              <a:gd name="connsiteX5" fmla="*/ 0 w 10018"/>
              <a:gd name="connsiteY5" fmla="*/ 10022 h 1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22">
                <a:moveTo>
                  <a:pt x="0" y="10022"/>
                </a:moveTo>
                <a:lnTo>
                  <a:pt x="3066" y="23"/>
                </a:lnTo>
                <a:lnTo>
                  <a:pt x="10018" y="0"/>
                </a:lnTo>
                <a:lnTo>
                  <a:pt x="10018" y="10000"/>
                </a:lnTo>
                <a:lnTo>
                  <a:pt x="18" y="10000"/>
                </a:lnTo>
                <a:cubicBezTo>
                  <a:pt x="12" y="10007"/>
                  <a:pt x="6" y="10015"/>
                  <a:pt x="0" y="10022"/>
                </a:cubicBezTo>
                <a:close/>
              </a:path>
            </a:pathLst>
          </a:custGeom>
          <a:solidFill>
            <a:srgbClr val="0069B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6D9DC9-4F54-4DF0-AB61-4BA4F05FC2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447637"/>
            <a:ext cx="10515600" cy="1325563"/>
          </a:xfrm>
        </p:spPr>
        <p:txBody>
          <a:bodyPr/>
          <a:lstStyle/>
          <a:p>
            <a:r>
              <a:rPr lang="fi-FI" dirty="0"/>
              <a:t>RED II palvelumuotoilun loppuraportti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7849455" y="1127760"/>
            <a:ext cx="3595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LUVAT JA VALVONTA -HANKE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5522596" y="4180290"/>
            <a:ext cx="61150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fi-FI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Miten tästä eteenpäin?</a:t>
            </a:r>
            <a:endParaRPr lang="fi-FI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defRPr/>
            </a:pPr>
            <a:r>
              <a:rPr lang="fi-FI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1.9.2021</a:t>
            </a:r>
            <a:endParaRPr lang="fi-FI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defRPr/>
            </a:pPr>
            <a:r>
              <a:rPr lang="fi-FI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Uusiutuvan energian </a:t>
            </a:r>
            <a:r>
              <a:rPr lang="fi-FI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webinaari</a:t>
            </a:r>
            <a:endParaRPr lang="fi-FI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>
              <a:defRPr/>
            </a:pPr>
            <a:r>
              <a:rPr lang="fi-FI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Benita Troberg, TEM</a:t>
            </a:r>
            <a:endParaRPr lang="fi-FI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6CB4B-82F4-48D2-9FE2-DAF71F5E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29" y="845999"/>
            <a:ext cx="8858261" cy="776323"/>
          </a:xfrm>
        </p:spPr>
        <p:txBody>
          <a:bodyPr>
            <a:normAutofit fontScale="90000"/>
          </a:bodyPr>
          <a:lstStyle/>
          <a:p>
            <a:r>
              <a:rPr lang="fi-FI" dirty="0"/>
              <a:t>Asiakastuki Yritys-Suomi puhelinpalvelu ja </a:t>
            </a:r>
            <a:br>
              <a:rPr lang="fi-FI" dirty="0"/>
            </a:br>
            <a:r>
              <a:rPr lang="fi-FI" dirty="0"/>
              <a:t>Uusiutuvan energian yhteispisteviranomainen Etelä Pohjanmaan </a:t>
            </a:r>
            <a:r>
              <a:rPr lang="fi-FI" dirty="0" smtClean="0"/>
              <a:t>ELY-keskus 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35AB54-DE34-4FF7-A00A-03748BCD2C2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i-FI" sz="115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8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8908026" y="1835150"/>
            <a:ext cx="2733368" cy="1429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r>
              <a:rPr lang="fi-FI" dirty="0" smtClean="0"/>
              <a:t>Yritys-Suomi -puhelinpalvelu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4294967295"/>
          </p:nvPr>
        </p:nvSpPr>
        <p:spPr>
          <a:xfrm>
            <a:off x="838200" y="1892072"/>
            <a:ext cx="7602697" cy="4477161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i-FI" dirty="0" smtClean="0"/>
              <a:t> </a:t>
            </a:r>
            <a:r>
              <a:rPr lang="fi-FI" sz="2200" b="1" dirty="0">
                <a:solidFill>
                  <a:srgbClr val="0069B4"/>
                </a:solidFill>
                <a:ea typeface="+mj-ea"/>
              </a:rPr>
              <a:t>N</a:t>
            </a:r>
            <a:r>
              <a:rPr lang="fi-FI" sz="2200" b="1" dirty="0" smtClean="0">
                <a:solidFill>
                  <a:srgbClr val="0069B4"/>
                </a:solidFill>
                <a:ea typeface="+mj-ea"/>
              </a:rPr>
              <a:t>euvoo</a:t>
            </a:r>
            <a:r>
              <a:rPr lang="fi-FI" dirty="0" smtClean="0"/>
              <a:t> </a:t>
            </a:r>
            <a:r>
              <a:rPr lang="fi-FI" sz="2200" b="1" dirty="0">
                <a:solidFill>
                  <a:srgbClr val="0069B4"/>
                </a:solidFill>
                <a:ea typeface="+mj-ea"/>
              </a:rPr>
              <a:t>alkavia ja toimivia yrityksiä eri tilanteissa: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Tietoa ja neuvontaa yleisissä yrityksen perustamiseen liittyvissä asioissa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Tietoa julkisista yritys- ja työnantajapalveluista, mm. ELY-keskusten, TE-toimistojen, Patentti- ja rekisterihallituksen, Verohallinnon, Business Finlandin ja Finnveran palveluista sekä niihin liittyvistä sähköisistä palveluista </a:t>
            </a:r>
            <a:r>
              <a:rPr lang="fi-FI" dirty="0" smtClean="0"/>
              <a:t>kuten </a:t>
            </a:r>
            <a:r>
              <a:rPr lang="fi-FI" b="1" dirty="0" smtClean="0"/>
              <a:t>Luvat ja valvonta -palvelu</a:t>
            </a:r>
            <a:endParaRPr lang="fi-FI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b="1" dirty="0"/>
              <a:t>Neuvontaa Suomi.fi-palvelujen käyttöön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Ohjaus tarvittaessa muuhun asiantuntijapalveluun</a:t>
            </a:r>
          </a:p>
          <a:p>
            <a:r>
              <a:rPr lang="fi-FI" sz="2200" b="1" dirty="0" smtClean="0">
                <a:solidFill>
                  <a:srgbClr val="0069B4"/>
                </a:solidFill>
                <a:ea typeface="+mj-ea"/>
              </a:rPr>
              <a:t>Neuvoo luvanhakijaa Luvat </a:t>
            </a:r>
            <a:r>
              <a:rPr lang="fi-FI" sz="2200" b="1" dirty="0">
                <a:solidFill>
                  <a:srgbClr val="0069B4"/>
                </a:solidFill>
                <a:ea typeface="+mj-ea"/>
              </a:rPr>
              <a:t>ja valvonta –palvelun </a:t>
            </a:r>
            <a:r>
              <a:rPr lang="fi-FI" sz="2200" b="1" dirty="0" smtClean="0">
                <a:solidFill>
                  <a:srgbClr val="0069B4"/>
                </a:solidFill>
                <a:ea typeface="+mj-ea"/>
              </a:rPr>
              <a:t>käytön osalta </a:t>
            </a:r>
            <a:endParaRPr lang="fi-FI" sz="2200" b="1" dirty="0">
              <a:solidFill>
                <a:srgbClr val="0069B4"/>
              </a:solidFill>
              <a:ea typeface="+mj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>
                <a:cs typeface="Arial"/>
              </a:rPr>
              <a:t>Yleiset </a:t>
            </a:r>
            <a:r>
              <a:rPr lang="fi-FI" dirty="0">
                <a:cs typeface="Arial"/>
              </a:rPr>
              <a:t>työvälineet </a:t>
            </a:r>
            <a:r>
              <a:rPr lang="fi-FI" b="1" dirty="0">
                <a:cs typeface="Arial"/>
              </a:rPr>
              <a:t>ei kirjautuneelle </a:t>
            </a:r>
            <a:r>
              <a:rPr lang="fi-FI" dirty="0" smtClean="0">
                <a:cs typeface="Arial"/>
              </a:rPr>
              <a:t>palvelunkäyttäjille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cs typeface="Arial"/>
              </a:rPr>
              <a:t>Kirjautunut </a:t>
            </a:r>
            <a:r>
              <a:rPr lang="fi-FI" dirty="0">
                <a:cs typeface="Arial"/>
              </a:rPr>
              <a:t>palvelunkäyttäjä:</a:t>
            </a:r>
          </a:p>
          <a:p>
            <a:pPr marL="1042988" lvl="2" indent="-128588">
              <a:buFont typeface="Arial" panose="020B0604020202020204" pitchFamily="34" charset="0"/>
              <a:buChar char="•"/>
              <a:defRPr/>
            </a:pPr>
            <a:r>
              <a:rPr lang="fi-FI" dirty="0">
                <a:cs typeface="Arial"/>
              </a:rPr>
              <a:t>t</a:t>
            </a:r>
            <a:r>
              <a:rPr lang="fi-FI" dirty="0" smtClean="0">
                <a:cs typeface="Arial"/>
              </a:rPr>
              <a:t>yövälineet </a:t>
            </a:r>
            <a:r>
              <a:rPr lang="fi-FI" dirty="0">
                <a:cs typeface="Arial"/>
              </a:rPr>
              <a:t>(oma asiointiin valmistautumiseen liittyvät tehtävät, rekisteröitynyt/</a:t>
            </a:r>
            <a:r>
              <a:rPr lang="fi-FI" dirty="0" err="1">
                <a:cs typeface="Arial"/>
              </a:rPr>
              <a:t>tunnistautunut</a:t>
            </a:r>
            <a:r>
              <a:rPr lang="fi-FI" dirty="0">
                <a:cs typeface="Arial"/>
              </a:rPr>
              <a:t> palvelunkäyttäjä) </a:t>
            </a:r>
          </a:p>
          <a:p>
            <a:pPr marL="1042988" lvl="2" indent="-128588">
              <a:buFont typeface="Arial" panose="020B0604020202020204" pitchFamily="34" charset="0"/>
              <a:buChar char="•"/>
              <a:defRPr/>
            </a:pPr>
            <a:r>
              <a:rPr lang="fi-FI" dirty="0">
                <a:cs typeface="Arial"/>
              </a:rPr>
              <a:t>Neuvonta asioinnin aloittamisesta </a:t>
            </a:r>
            <a:r>
              <a:rPr lang="fi-FI" dirty="0" smtClean="0">
                <a:cs typeface="Arial"/>
              </a:rPr>
              <a:t>palvelussa</a:t>
            </a:r>
            <a:r>
              <a:rPr lang="fi-FI" dirty="0">
                <a:cs typeface="Arial"/>
              </a:rPr>
              <a:t>, neuvonta lupien hakemiseen </a:t>
            </a:r>
            <a:r>
              <a:rPr lang="fi-FI" dirty="0" smtClean="0">
                <a:cs typeface="Arial"/>
              </a:rPr>
              <a:t>palvelun </a:t>
            </a:r>
            <a:r>
              <a:rPr lang="fi-FI" dirty="0">
                <a:cs typeface="Arial"/>
              </a:rPr>
              <a:t>kautta (eli neuvonta prosessin kulusta)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 smtClean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447" y="2102032"/>
            <a:ext cx="2438525" cy="8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/>
        <p:txBody>
          <a:bodyPr>
            <a:normAutofit/>
          </a:bodyPr>
          <a:lstStyle/>
          <a:p>
            <a:r>
              <a:rPr lang="fi-FI" dirty="0"/>
              <a:t>Uusiutuvan energian yhteispisteviranomainen Etelä-Pohjanmaan ELY-keskus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4294967295"/>
          </p:nvPr>
        </p:nvSpPr>
        <p:spPr>
          <a:xfrm>
            <a:off x="961200" y="1995948"/>
            <a:ext cx="7887832" cy="343145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0070C0"/>
                </a:solidFill>
              </a:rPr>
              <a:t>Neuvontaa uusiutuvan energian tuotannon </a:t>
            </a:r>
            <a:r>
              <a:rPr lang="fi-FI" sz="2000" b="1" dirty="0" smtClean="0">
                <a:solidFill>
                  <a:srgbClr val="0070C0"/>
                </a:solidFill>
              </a:rPr>
              <a:t>lupa-asioissa</a:t>
            </a:r>
            <a:r>
              <a:rPr lang="fi-FI" sz="2000" dirty="0" smtClean="0"/>
              <a:t> </a:t>
            </a:r>
            <a:endParaRPr lang="fi-FI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puhelimitse,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sähköpostitse sekä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Luvat ja valvonta -palvelun kautta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Tietoa lupa- ja muihin hallinnollisiin menettelyihin liittyvissä asioissa </a:t>
            </a:r>
            <a:r>
              <a:rPr lang="fi-FI" sz="2000" dirty="0" smtClean="0"/>
              <a:t>löytyy uusiutuvan </a:t>
            </a:r>
            <a:r>
              <a:rPr lang="fi-FI" sz="2000" dirty="0"/>
              <a:t>energian lupaneuvonnan verkkosivuilla </a:t>
            </a:r>
            <a:r>
              <a:rPr lang="fi-FI" sz="2000" dirty="0" smtClean="0"/>
              <a:t>mm</a:t>
            </a:r>
            <a:r>
              <a:rPr lang="fi-FI" sz="2000" dirty="0"/>
              <a:t>. </a:t>
            </a:r>
            <a:r>
              <a:rPr lang="fi-FI" sz="2000" dirty="0" smtClean="0"/>
              <a:t>menettelykäsikirja.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Uusiutuvan energian lupaneuvonnan </a:t>
            </a:r>
            <a:r>
              <a:rPr lang="fi-FI" sz="2000" dirty="0" smtClean="0"/>
              <a:t>verkkosivut: </a:t>
            </a:r>
            <a:r>
              <a:rPr lang="fi-FI" sz="1900" dirty="0" smtClean="0">
                <a:hlinkClick r:id="rId3"/>
              </a:rPr>
              <a:t>www.ymparisto.fi/uusiutuvanenergianlupaneuvonta</a:t>
            </a:r>
            <a:endParaRPr lang="fi-FI" sz="1900" dirty="0" smtClean="0"/>
          </a:p>
          <a:p>
            <a:r>
              <a:rPr lang="fi-FI" sz="1900" dirty="0" smtClean="0"/>
              <a:t> </a:t>
            </a:r>
            <a:endParaRPr lang="fi-FI" sz="19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295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6CB4B-82F4-48D2-9FE2-DAF71F5E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00" y="845999"/>
            <a:ext cx="8858261" cy="776323"/>
          </a:xfrm>
        </p:spPr>
        <p:txBody>
          <a:bodyPr>
            <a:normAutofit/>
          </a:bodyPr>
          <a:lstStyle/>
          <a:p>
            <a:r>
              <a:rPr lang="fi-FI" dirty="0" smtClean="0"/>
              <a:t>Syksyn RED </a:t>
            </a:r>
            <a:r>
              <a:rPr lang="fi-FI" dirty="0"/>
              <a:t>II </a:t>
            </a:r>
            <a:r>
              <a:rPr lang="fi-FI" dirty="0" smtClean="0"/>
              <a:t>tilaisuudet 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35AB54-DE34-4FF7-A00A-03748BCD2C2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i-FI" sz="115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85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Tukiklinikat viranomaisille Luvat ja valvonta –palvelun käyttöön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Luvat ja valvonta -hanke järjestää viranomaisille </a:t>
            </a:r>
            <a:r>
              <a:rPr lang="fi-FI" sz="1800" b="1" dirty="0" smtClean="0">
                <a:solidFill>
                  <a:srgbClr val="0070C0"/>
                </a:solidFill>
              </a:rPr>
              <a:t>Luvat ja valvonta -palvelun </a:t>
            </a:r>
            <a:r>
              <a:rPr lang="fi-FI" sz="1800" b="1" dirty="0">
                <a:solidFill>
                  <a:srgbClr val="0070C0"/>
                </a:solidFill>
              </a:rPr>
              <a:t>käyttämiseen </a:t>
            </a:r>
            <a:r>
              <a:rPr lang="fi-FI" sz="1800" dirty="0"/>
              <a:t>liittyvän </a:t>
            </a:r>
            <a:r>
              <a:rPr lang="fi-FI" sz="1800" dirty="0" smtClean="0"/>
              <a:t>tukiklinikan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HUOM! </a:t>
            </a:r>
            <a:r>
              <a:rPr lang="fi-FI" sz="1800" b="1" dirty="0" smtClean="0"/>
              <a:t>Tarkoitettu Luvat ja valvonta –palveluun liittyneille viranomaisille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Alustavat ajankohdat: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b="1" dirty="0">
                <a:solidFill>
                  <a:srgbClr val="0069B4"/>
                </a:solidFill>
                <a:ea typeface="+mj-ea"/>
              </a:rPr>
              <a:t>7.9.2021 klo </a:t>
            </a:r>
            <a:r>
              <a:rPr lang="fi-FI" sz="1800" b="1" dirty="0" smtClean="0">
                <a:solidFill>
                  <a:srgbClr val="0069B4"/>
                </a:solidFill>
                <a:ea typeface="+mj-ea"/>
              </a:rPr>
              <a:t>9:00 - 11:00 </a:t>
            </a:r>
            <a:endParaRPr lang="fi-FI" sz="1800" b="1" dirty="0">
              <a:solidFill>
                <a:srgbClr val="0069B4"/>
              </a:solidFill>
              <a:ea typeface="+mj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b="1" dirty="0">
                <a:solidFill>
                  <a:srgbClr val="0069B4"/>
                </a:solidFill>
                <a:ea typeface="+mj-ea"/>
              </a:rPr>
              <a:t>5.10.2021 klo </a:t>
            </a:r>
            <a:r>
              <a:rPr lang="fi-FI" sz="1800" b="1" dirty="0" smtClean="0">
                <a:solidFill>
                  <a:srgbClr val="0069B4"/>
                </a:solidFill>
                <a:ea typeface="+mj-ea"/>
              </a:rPr>
              <a:t>9:00 - 11:00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b="1" dirty="0" smtClean="0">
                <a:solidFill>
                  <a:srgbClr val="0069B4"/>
                </a:solidFill>
                <a:ea typeface="+mj-ea"/>
              </a:rPr>
              <a:t>9.11.2021 klo 9:00 - 11:00 </a:t>
            </a:r>
            <a:endParaRPr lang="fi-FI" sz="1800" b="1" dirty="0">
              <a:solidFill>
                <a:srgbClr val="0069B4"/>
              </a:solidFill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Tilaisuudet järjestetään </a:t>
            </a:r>
            <a:r>
              <a:rPr lang="fi-FI" sz="1800" dirty="0" err="1" smtClean="0"/>
              <a:t>Teamsillä</a:t>
            </a:r>
            <a:endParaRPr lang="fi-FI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Lisätietoa löydät Luvat ja valvonta –hankkeen seminaarit sivulta: </a:t>
            </a:r>
            <a:r>
              <a:rPr lang="fi-FI" sz="1800" dirty="0" smtClean="0">
                <a:hlinkClick r:id="rId2"/>
              </a:rPr>
              <a:t>https</a:t>
            </a:r>
            <a:r>
              <a:rPr lang="fi-FI" sz="1800" dirty="0">
                <a:hlinkClick r:id="rId2"/>
              </a:rPr>
              <a:t>://luvatjavalvonta.fi/seminaarit</a:t>
            </a:r>
            <a:r>
              <a:rPr lang="fi-FI" sz="1800" dirty="0" smtClean="0">
                <a:hlinkClick r:id="rId2"/>
              </a:rPr>
              <a:t>/</a:t>
            </a:r>
            <a:endParaRPr lang="fi-FI" sz="1800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86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/>
        <p:txBody>
          <a:bodyPr>
            <a:normAutofit/>
          </a:bodyPr>
          <a:lstStyle/>
          <a:p>
            <a:r>
              <a:rPr lang="fi-FI" dirty="0"/>
              <a:t>Uusiutuvan energian direktiivin (RED II) </a:t>
            </a:r>
            <a:r>
              <a:rPr lang="fi-FI" dirty="0" err="1"/>
              <a:t>webinaari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4294967295"/>
          </p:nvPr>
        </p:nvSpPr>
        <p:spPr>
          <a:xfrm>
            <a:off x="1140597" y="1658168"/>
            <a:ext cx="10717106" cy="427068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Ajankohta: </a:t>
            </a:r>
            <a:r>
              <a:rPr lang="fi-FI" sz="1800" b="1" dirty="0" smtClean="0">
                <a:solidFill>
                  <a:srgbClr val="0069B4"/>
                </a:solidFill>
                <a:ea typeface="+mj-ea"/>
              </a:rPr>
              <a:t>16.11.2021 </a:t>
            </a:r>
            <a:r>
              <a:rPr lang="fi-FI" sz="1800" b="1" dirty="0">
                <a:solidFill>
                  <a:srgbClr val="0069B4"/>
                </a:solidFill>
                <a:ea typeface="+mj-ea"/>
              </a:rPr>
              <a:t>klo </a:t>
            </a:r>
            <a:r>
              <a:rPr lang="fi-FI" sz="1800" b="1" dirty="0" smtClean="0">
                <a:solidFill>
                  <a:srgbClr val="0069B4"/>
                </a:solidFill>
                <a:ea typeface="+mj-ea"/>
              </a:rPr>
              <a:t>9-11</a:t>
            </a:r>
            <a:endParaRPr lang="fi-FI" sz="1800" b="1" dirty="0">
              <a:solidFill>
                <a:srgbClr val="0069B4"/>
              </a:solidFill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Seuraavassa </a:t>
            </a:r>
            <a:r>
              <a:rPr lang="fi-FI" sz="1800" dirty="0" err="1"/>
              <a:t>webinaarissa</a:t>
            </a:r>
            <a:r>
              <a:rPr lang="fi-FI" sz="1800" dirty="0"/>
              <a:t> käsitellään </a:t>
            </a:r>
            <a:r>
              <a:rPr lang="fi-FI" sz="1800" dirty="0" smtClean="0"/>
              <a:t>esim.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dirty="0"/>
              <a:t>Asiointipalvelun integraatio Luvat ja valvonta -</a:t>
            </a:r>
            <a:r>
              <a:rPr lang="fi-FI" sz="1800" dirty="0" smtClean="0"/>
              <a:t>palvelun</a:t>
            </a:r>
            <a:endParaRPr lang="fi-FI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vastataan kysymyksiin.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Kysymykset </a:t>
            </a:r>
            <a:r>
              <a:rPr lang="fi-FI" sz="1800" dirty="0" err="1"/>
              <a:t>webinaariin</a:t>
            </a:r>
            <a:r>
              <a:rPr lang="fi-FI" sz="1800" dirty="0"/>
              <a:t> </a:t>
            </a:r>
            <a:r>
              <a:rPr lang="fi-FI" sz="1800" dirty="0" smtClean="0"/>
              <a:t>toivotaan </a:t>
            </a:r>
            <a:r>
              <a:rPr lang="fi-FI" sz="1800" dirty="0" smtClean="0">
                <a:hlinkClick r:id="rId2"/>
              </a:rPr>
              <a:t>luvatjavalvonta@tem.fi</a:t>
            </a:r>
            <a:r>
              <a:rPr lang="fi-FI" sz="1800" dirty="0" smtClean="0"/>
              <a:t>  8.11. mennessä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Tilaisuudet </a:t>
            </a:r>
            <a:r>
              <a:rPr lang="fi-FI" sz="1800" dirty="0"/>
              <a:t>järjestetään </a:t>
            </a:r>
            <a:r>
              <a:rPr lang="fi-FI" sz="1800" dirty="0" err="1"/>
              <a:t>Teamsillä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Lisätietoa löydät Luvat ja valvonta –hankkeen </a:t>
            </a:r>
            <a:r>
              <a:rPr lang="fi-FI" sz="1800" dirty="0" smtClean="0"/>
              <a:t>seminaarit </a:t>
            </a:r>
            <a:r>
              <a:rPr lang="fi-FI" sz="1800" dirty="0"/>
              <a:t>sivulta: </a:t>
            </a:r>
          </a:p>
          <a:p>
            <a:r>
              <a:rPr lang="fi-FI" sz="1800" dirty="0">
                <a:hlinkClick r:id="rId3"/>
              </a:rPr>
              <a:t>https://luvatjavalvonta.fi/seminaarit</a:t>
            </a:r>
            <a:r>
              <a:rPr lang="fi-FI" sz="1800" dirty="0" smtClean="0">
                <a:hlinkClick r:id="rId3"/>
              </a:rPr>
              <a:t>/</a:t>
            </a:r>
            <a:endParaRPr lang="fi-FI" sz="1800" dirty="0" smtClean="0"/>
          </a:p>
          <a:p>
            <a:endParaRPr lang="fi-FI" sz="18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1747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6CB4B-82F4-48D2-9FE2-DAF71F5E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00" y="845999"/>
            <a:ext cx="8858261" cy="776323"/>
          </a:xfrm>
        </p:spPr>
        <p:txBody>
          <a:bodyPr>
            <a:normAutofit/>
          </a:bodyPr>
          <a:lstStyle/>
          <a:p>
            <a:r>
              <a:rPr lang="fi-FI" dirty="0" smtClean="0"/>
              <a:t>Lisätietoa </a:t>
            </a:r>
            <a:r>
              <a:rPr lang="fi-FI" dirty="0"/>
              <a:t>Luvat ja valvonta -palvelusta?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35AB54-DE34-4FF7-A00A-03748BCD2C2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i-FI" sz="115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7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8737270" y="2420340"/>
            <a:ext cx="2861187" cy="356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Mistä lisätietoa?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4294967295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Luvat ja valvonta- palvelun </a:t>
            </a:r>
            <a:r>
              <a:rPr lang="fi-FI" b="1" dirty="0" smtClean="0">
                <a:solidFill>
                  <a:srgbClr val="0070C0"/>
                </a:solidFill>
              </a:rPr>
              <a:t>liittymisen ohjeet ja lomake kunnille</a:t>
            </a:r>
            <a:r>
              <a:rPr lang="fi-FI" dirty="0" smtClean="0"/>
              <a:t>: </a:t>
            </a:r>
            <a:br>
              <a:rPr lang="fi-FI" dirty="0" smtClean="0"/>
            </a:br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tem.fi/raportit-ja-selvitykset</a:t>
            </a:r>
            <a:r>
              <a:rPr lang="fi-FI" dirty="0" smtClean="0"/>
              <a:t> (katso kohta ohjeet)</a:t>
            </a:r>
            <a:br>
              <a:rPr lang="fi-FI" dirty="0" smtClean="0"/>
            </a:b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Tutustu Luvat ja valvonta –palvelun esittelyvideot </a:t>
            </a:r>
            <a:br>
              <a:rPr lang="fi-FI" dirty="0" smtClean="0"/>
            </a:br>
            <a:r>
              <a:rPr lang="fi-FI" dirty="0" smtClean="0"/>
              <a:t>asiakkaan ja viranomaisen näkökulmasta: </a:t>
            </a:r>
          </a:p>
          <a:p>
            <a:pPr lvl="1"/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</a:t>
            </a:r>
            <a:r>
              <a:rPr lang="fi-FI" dirty="0" smtClean="0">
                <a:hlinkClick r:id="rId3"/>
              </a:rPr>
              <a:t>tem.fi/tutustu-palvelukerrokseen</a:t>
            </a:r>
            <a:r>
              <a:rPr lang="fi-FI" dirty="0" smtClean="0"/>
              <a:t> </a:t>
            </a:r>
          </a:p>
          <a:p>
            <a:pPr lvl="1"/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Luvat ja valvonta –palveluun liittyvä UKK?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4"/>
              </a:rPr>
              <a:t>https://luvatjavalvonta.fi/usein-kysyttya/</a:t>
            </a:r>
            <a:endParaRPr lang="fi-FI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Uusiutuvan energian hankkeisiin (REDII) kysymykset</a:t>
            </a:r>
            <a:br>
              <a:rPr lang="fi-FI" dirty="0" smtClean="0"/>
            </a:br>
            <a:r>
              <a:rPr lang="fi-FI" dirty="0" smtClean="0"/>
              <a:t> </a:t>
            </a:r>
            <a:r>
              <a:rPr lang="fi-FI" dirty="0"/>
              <a:t>ja vastaukset kootaan em. linkin taakse. </a:t>
            </a:r>
          </a:p>
          <a:p>
            <a:pPr lvl="1"/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Luvat ja valvonta –hankkeen yhteydenottokanava: </a:t>
            </a:r>
            <a:r>
              <a:rPr lang="fi-FI" dirty="0" smtClean="0">
                <a:hlinkClick r:id="rId5"/>
              </a:rPr>
              <a:t>luvatjavalvonta@tem.fi</a:t>
            </a:r>
            <a:r>
              <a:rPr lang="fi-FI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Kysy lisätietoa Luvat ja valvonta –palvelusta ja siihen liittymisestä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8782" y="2877676"/>
            <a:ext cx="2178162" cy="2654436"/>
          </a:xfrm>
          <a:prstGeom prst="rect">
            <a:avLst/>
          </a:prstGeom>
        </p:spPr>
      </p:pic>
      <p:sp>
        <p:nvSpPr>
          <p:cNvPr id="7" name="Nuoli oikealle 6"/>
          <p:cNvSpPr/>
          <p:nvPr/>
        </p:nvSpPr>
        <p:spPr>
          <a:xfrm>
            <a:off x="7047956" y="41000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6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7A31DB7-7EA2-42C4-AB15-7767B120904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61200" y="846000"/>
            <a:ext cx="9144000" cy="921600"/>
          </a:xfrm>
        </p:spPr>
        <p:txBody>
          <a:bodyPr/>
          <a:lstStyle/>
          <a:p>
            <a:r>
              <a:rPr lang="fi-FI" dirty="0" smtClean="0"/>
              <a:t>Esitys sisältää</a:t>
            </a:r>
            <a:endParaRPr lang="fi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0C42FD-3C96-4ECD-96F8-969450E09FF4}"/>
              </a:ext>
            </a:extLst>
          </p:cNvPr>
          <p:cNvSpPr/>
          <p:nvPr/>
        </p:nvSpPr>
        <p:spPr>
          <a:xfrm>
            <a:off x="1041991" y="1943058"/>
            <a:ext cx="9560549" cy="47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Asiakasohjaus Suomi.fi ja viranomaisten omien verkkosivujen kautta</a:t>
            </a:r>
            <a:endParaRPr lang="fi-F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AE2E78-2B23-49B7-8970-E467EE343097}"/>
              </a:ext>
            </a:extLst>
          </p:cNvPr>
          <p:cNvSpPr/>
          <p:nvPr/>
        </p:nvSpPr>
        <p:spPr>
          <a:xfrm>
            <a:off x="1041991" y="2504285"/>
            <a:ext cx="9560549" cy="47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Asiakastuki Yritys-Suomi puhelinpalvelu ja </a:t>
            </a:r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Uusiutuvan</a:t>
            </a:r>
            <a:r>
              <a:rPr lang="fi-FI" sz="1600" dirty="0"/>
              <a:t> </a:t>
            </a:r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energian</a:t>
            </a:r>
            <a:r>
              <a:rPr lang="fi-FI" sz="1600" dirty="0"/>
              <a:t> </a:t>
            </a:r>
            <a: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yhteispisteviranomainen</a:t>
            </a:r>
            <a:r>
              <a:rPr lang="fi-FI" sz="1600" dirty="0" smtClean="0"/>
              <a:t> </a:t>
            </a:r>
            <a: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Etelä Pohjanmaan ELY </a:t>
            </a:r>
            <a:endParaRPr lang="fi-F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D46FA-5D01-440C-95CE-B204B9434711}"/>
              </a:ext>
            </a:extLst>
          </p:cNvPr>
          <p:cNvSpPr/>
          <p:nvPr/>
        </p:nvSpPr>
        <p:spPr>
          <a:xfrm>
            <a:off x="1041991" y="3065058"/>
            <a:ext cx="9560549" cy="47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Syksyn RED II tilaisuudet</a:t>
            </a:r>
            <a:endParaRPr lang="fi-F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2D8C45-149C-4333-BF0C-617D81A7686F}"/>
              </a:ext>
            </a:extLst>
          </p:cNvPr>
          <p:cNvSpPr/>
          <p:nvPr/>
        </p:nvSpPr>
        <p:spPr>
          <a:xfrm>
            <a:off x="1041991" y="3694991"/>
            <a:ext cx="9560549" cy="47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Lisätietoa -&gt; Luvat ja valvonta -tukisivuston UKK ja </a:t>
            </a: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luvatjavalvonta@tem.fi </a:t>
            </a:r>
          </a:p>
          <a:p>
            <a: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6CB4B-82F4-48D2-9FE2-DAF71F5E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00" y="845999"/>
            <a:ext cx="8858261" cy="776323"/>
          </a:xfrm>
        </p:spPr>
        <p:txBody>
          <a:bodyPr>
            <a:normAutofit fontScale="90000"/>
          </a:bodyPr>
          <a:lstStyle/>
          <a:p>
            <a:r>
              <a:rPr lang="fi-FI" dirty="0"/>
              <a:t>Asiakasohjaus </a:t>
            </a:r>
            <a:r>
              <a:rPr lang="fi-FI" dirty="0" smtClean="0"/>
              <a:t>Suomi.fi-verkkopalvelut ja </a:t>
            </a:r>
            <a:r>
              <a:rPr lang="fi-FI" dirty="0"/>
              <a:t>viranomaisten omien verkkosivujen kautta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35AB54-DE34-4FF7-A00A-03748BCD2C2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i-FI" sz="115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25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uorakulmio 5">
            <a:extLst>
              <a:ext uri="{FF2B5EF4-FFF2-40B4-BE49-F238E27FC236}">
                <a16:creationId xmlns:a16="http://schemas.microsoft.com/office/drawing/2014/main" id="{2BAA88D3-CD4E-AD45-BABB-F009302542F9}"/>
              </a:ext>
            </a:extLst>
          </p:cNvPr>
          <p:cNvSpPr/>
          <p:nvPr/>
        </p:nvSpPr>
        <p:spPr>
          <a:xfrm>
            <a:off x="272144" y="1208314"/>
            <a:ext cx="11646588" cy="4887686"/>
          </a:xfrm>
          <a:prstGeom prst="rect">
            <a:avLst/>
          </a:prstGeom>
          <a:solidFill>
            <a:srgbClr val="ED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59C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2516FA-A770-374E-9C3D-0AFCCA38E34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69B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59D2ABC1-B06F-4F74-983C-8FE41BA1672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2955" y="144860"/>
            <a:ext cx="11225521" cy="921600"/>
          </a:xfrm>
        </p:spPr>
        <p:txBody>
          <a:bodyPr>
            <a:noAutofit/>
          </a:bodyPr>
          <a:lstStyle/>
          <a:p>
            <a:r>
              <a:rPr lang="fi-FI" dirty="0"/>
              <a:t>Luvat ja valvonta -palvelu täydentää viranomaisten omia järjestelmiä</a:t>
            </a:r>
          </a:p>
        </p:txBody>
      </p:sp>
      <p:sp>
        <p:nvSpPr>
          <p:cNvPr id="48" name="Sisällön paikkamerkki 47" hidden="1">
            <a:extLst>
              <a:ext uri="{FF2B5EF4-FFF2-40B4-BE49-F238E27FC236}">
                <a16:creationId xmlns:a16="http://schemas.microsoft.com/office/drawing/2014/main" id="{700B4FC2-6A1B-4AD3-A272-90C7EA01224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582061" y="2005108"/>
            <a:ext cx="9144000" cy="654734"/>
          </a:xfrm>
        </p:spPr>
        <p:txBody>
          <a:bodyPr/>
          <a:lstStyle/>
          <a:p>
            <a:r>
              <a:rPr lang="fi-FI" dirty="0"/>
              <a:t>Havaintokuva arkkitehtuurista</a:t>
            </a:r>
          </a:p>
        </p:txBody>
      </p:sp>
      <p:pic>
        <p:nvPicPr>
          <p:cNvPr id="3" name="Kuva 2" descr="Kuvaus miten Luvat ja valvonta palvelu täydentää viranomaisten omia järjestelmiä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60" y="1281117"/>
            <a:ext cx="11034716" cy="4834547"/>
          </a:xfrm>
          <a:prstGeom prst="rect">
            <a:avLst/>
          </a:prstGeom>
        </p:spPr>
      </p:pic>
      <p:sp>
        <p:nvSpPr>
          <p:cNvPr id="2" name="Ellipsi 1"/>
          <p:cNvSpPr/>
          <p:nvPr/>
        </p:nvSpPr>
        <p:spPr>
          <a:xfrm>
            <a:off x="3156155" y="1261453"/>
            <a:ext cx="3982064" cy="1816044"/>
          </a:xfrm>
          <a:prstGeom prst="ellipse">
            <a:avLst/>
          </a:prstGeom>
          <a:noFill/>
          <a:ln w="57150">
            <a:solidFill>
              <a:srgbClr val="D22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6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838200" y="365125"/>
            <a:ext cx="10515600" cy="1022657"/>
          </a:xfrm>
        </p:spPr>
        <p:txBody>
          <a:bodyPr/>
          <a:lstStyle/>
          <a:p>
            <a:r>
              <a:rPr lang="fi-FI" dirty="0" smtClean="0"/>
              <a:t>Asiakasohjaus Suomi.fi-verkkopalvelu 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4294967295"/>
          </p:nvPr>
        </p:nvSpPr>
        <p:spPr>
          <a:xfrm>
            <a:off x="971032" y="1795821"/>
            <a:ext cx="2971703" cy="4654140"/>
          </a:xfrm>
        </p:spPr>
        <p:txBody>
          <a:bodyPr>
            <a:normAutofit/>
          </a:bodyPr>
          <a:lstStyle/>
          <a:p>
            <a:r>
              <a:rPr lang="fi-FI" dirty="0" smtClean="0"/>
              <a:t>Suomi.fi-verkkopalvelu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smtClean="0"/>
              <a:t>Oikopolut: Yritykselle tai yhteisölle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smtClean="0"/>
              <a:t>Vastuut ja velvollisuudet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i-FI" dirty="0" smtClean="0"/>
              <a:t>Lupakokonaisuudet </a:t>
            </a:r>
          </a:p>
          <a:p>
            <a:pPr fontAlgn="base"/>
            <a:endParaRPr lang="fi-FI" dirty="0"/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175" y="1238376"/>
            <a:ext cx="7093315" cy="55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961200" y="315058"/>
            <a:ext cx="6825948" cy="921600"/>
          </a:xfrm>
        </p:spPr>
        <p:txBody>
          <a:bodyPr>
            <a:normAutofit/>
          </a:bodyPr>
          <a:lstStyle/>
          <a:p>
            <a:r>
              <a:rPr lang="fi-FI" dirty="0" smtClean="0"/>
              <a:t>Luvat ja valvonta -palvelu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4294967295"/>
          </p:nvPr>
        </p:nvSpPr>
        <p:spPr>
          <a:xfrm>
            <a:off x="656400" y="1599175"/>
            <a:ext cx="2765226" cy="4398501"/>
          </a:xfrm>
        </p:spPr>
        <p:txBody>
          <a:bodyPr>
            <a:normAutofit/>
          </a:bodyPr>
          <a:lstStyle/>
          <a:p>
            <a:r>
              <a:rPr lang="fi-FI" dirty="0" smtClean="0"/>
              <a:t>Luvat ja valvonta –palvelun (verkkoasiointikuvaus)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HUOM! Päivitetään </a:t>
            </a:r>
            <a:r>
              <a:rPr lang="fi-FI" b="1" dirty="0" smtClean="0">
                <a:solidFill>
                  <a:srgbClr val="0070C0"/>
                </a:solidFill>
              </a:rPr>
              <a:t>Suomi.fi -palvelutietovarannossa ja näytetään Suomi.fi -verkkopalvelussa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Kuvaus: suomi, ruotsi ja englanti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Luvat ja valvonta –palveluun liitetyt palvelut näkyvät vasemmassa valikossa </a:t>
            </a:r>
            <a:r>
              <a:rPr lang="fi-FI" dirty="0" smtClean="0">
                <a:solidFill>
                  <a:srgbClr val="0070C0"/>
                </a:solidFill>
              </a:rPr>
              <a:t>-&gt; </a:t>
            </a:r>
            <a:r>
              <a:rPr lang="fi-FI" b="1" dirty="0" smtClean="0">
                <a:solidFill>
                  <a:srgbClr val="0070C0"/>
                </a:solidFill>
              </a:rPr>
              <a:t>Näytä kaikki palvelut</a:t>
            </a:r>
            <a:endParaRPr lang="fi-FI" b="1" dirty="0">
              <a:solidFill>
                <a:srgbClr val="0070C0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426" y="1155523"/>
            <a:ext cx="7964129" cy="5238038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8888361" y="2359420"/>
            <a:ext cx="2802194" cy="2579216"/>
          </a:xfrm>
          <a:prstGeom prst="rect">
            <a:avLst/>
          </a:prstGeom>
          <a:noFill/>
          <a:ln w="38100">
            <a:solidFill>
              <a:srgbClr val="E13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9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r>
              <a:rPr lang="fi-FI" dirty="0" smtClean="0"/>
              <a:t>Näytä kaikki palvelut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4294967295"/>
          </p:nvPr>
        </p:nvSpPr>
        <p:spPr>
          <a:xfrm>
            <a:off x="961199" y="1835149"/>
            <a:ext cx="3895935" cy="3926553"/>
          </a:xfrm>
        </p:spPr>
        <p:txBody>
          <a:bodyPr>
            <a:normAutofit/>
          </a:bodyPr>
          <a:lstStyle/>
          <a:p>
            <a:r>
              <a:rPr lang="fi-FI" b="1" dirty="0" smtClean="0"/>
              <a:t>Näytä kaikki palvelut: </a:t>
            </a:r>
            <a:r>
              <a:rPr lang="fi-FI" b="1" dirty="0" smtClean="0">
                <a:hlinkClick r:id="rId2"/>
              </a:rPr>
              <a:t>Katso tästä.</a:t>
            </a:r>
            <a:endParaRPr lang="fi-FI" b="1" dirty="0" smtClean="0"/>
          </a:p>
          <a:p>
            <a:endParaRPr lang="fi-FI" dirty="0" smtClean="0"/>
          </a:p>
          <a:p>
            <a:r>
              <a:rPr lang="fi-FI" dirty="0" smtClean="0"/>
              <a:t>Lista täydentyy sitä mukaan kun viranomaiset liittyvät Luvat ja valvonta-palveluun.</a:t>
            </a:r>
          </a:p>
          <a:p>
            <a:r>
              <a:rPr lang="fi-FI" dirty="0" smtClean="0"/>
              <a:t>HUOM! </a:t>
            </a:r>
            <a:r>
              <a:rPr lang="fi-FI" b="1" dirty="0" smtClean="0">
                <a:solidFill>
                  <a:srgbClr val="0070C0"/>
                </a:solidFill>
              </a:rPr>
              <a:t>Viranomainen tekee liitoksen itse </a:t>
            </a:r>
            <a:r>
              <a:rPr lang="fi-FI" dirty="0" smtClean="0"/>
              <a:t>Suomi.fi-palvelutietovarannossa (PTV).</a:t>
            </a:r>
          </a:p>
          <a:p>
            <a:r>
              <a:rPr lang="fi-FI" dirty="0" smtClean="0"/>
              <a:t>Tätä listaa hyödynnetään myös </a:t>
            </a:r>
            <a:r>
              <a:rPr lang="fi-FI" dirty="0" err="1" smtClean="0"/>
              <a:t>Suomi.fi:n</a:t>
            </a:r>
            <a:r>
              <a:rPr lang="fi-FI" dirty="0" smtClean="0"/>
              <a:t> lupakokonaisuudet sivulla!</a:t>
            </a:r>
          </a:p>
          <a:p>
            <a:endParaRPr lang="fi-FI" dirty="0"/>
          </a:p>
        </p:txBody>
      </p:sp>
      <p:sp>
        <p:nvSpPr>
          <p:cNvPr id="4" name="Nuoli oikealle 3"/>
          <p:cNvSpPr/>
          <p:nvPr/>
        </p:nvSpPr>
        <p:spPr>
          <a:xfrm>
            <a:off x="5100000" y="1759974"/>
            <a:ext cx="1241806" cy="45228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801" y="365125"/>
            <a:ext cx="4494663" cy="609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685897" y="560864"/>
            <a:ext cx="4063084" cy="9891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Asiakasohjaus viranomaisten omat sivut (Tukes)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4294967295"/>
          </p:nvPr>
        </p:nvSpPr>
        <p:spPr>
          <a:xfrm>
            <a:off x="961199" y="1835150"/>
            <a:ext cx="3571471" cy="333946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i-FI" dirty="0" smtClean="0"/>
              <a:t>Esimerkki </a:t>
            </a:r>
            <a:r>
              <a:rPr lang="fi-FI" dirty="0" err="1" smtClean="0"/>
              <a:t>Suomi.fi:ssä</a:t>
            </a:r>
            <a:r>
              <a:rPr lang="fi-FI" dirty="0" smtClean="0"/>
              <a:t> oleva Tukesin lupakuvaus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Viranomaiset</a:t>
            </a:r>
            <a:r>
              <a:rPr lang="fi-FI" b="1" dirty="0">
                <a:solidFill>
                  <a:srgbClr val="0069B4"/>
                </a:solidFill>
                <a:ea typeface="+mj-ea"/>
              </a:rPr>
              <a:t> liittävät </a:t>
            </a:r>
            <a:r>
              <a:rPr lang="fi-FI" dirty="0" smtClean="0"/>
              <a:t>omaan lupakuvaukseen verkkoasiointikanava </a:t>
            </a:r>
            <a:r>
              <a:rPr lang="fi-FI" dirty="0"/>
              <a:t>Luvat ja </a:t>
            </a:r>
            <a:r>
              <a:rPr lang="fi-FI" dirty="0" smtClean="0"/>
              <a:t>valvonta –palvelun </a:t>
            </a:r>
          </a:p>
          <a:p>
            <a:pPr marL="742950" lvl="1" indent="-285750">
              <a:buFontTx/>
              <a:buChar char="-"/>
            </a:pPr>
            <a:r>
              <a:rPr lang="fi-FI" b="1" dirty="0" smtClean="0">
                <a:solidFill>
                  <a:srgbClr val="0069B4"/>
                </a:solidFill>
                <a:ea typeface="+mj-ea"/>
              </a:rPr>
              <a:t>Liittymisohjeen kohta 6: </a:t>
            </a:r>
            <a:r>
              <a:rPr lang="fi-FI" b="1" dirty="0">
                <a:solidFill>
                  <a:srgbClr val="0069B4"/>
                </a:solidFill>
                <a:ea typeface="+mj-ea"/>
              </a:rPr>
              <a:t>Miten päivität lupakuvausta </a:t>
            </a:r>
            <a:r>
              <a:rPr lang="fi-FI" b="1" dirty="0" smtClean="0">
                <a:solidFill>
                  <a:srgbClr val="0069B4"/>
                </a:solidFill>
                <a:ea typeface="+mj-ea"/>
              </a:rPr>
              <a:t>Suomi.fi-palvelutietovarannossa</a:t>
            </a:r>
          </a:p>
          <a:p>
            <a:pPr lvl="1"/>
            <a:endParaRPr lang="fi-FI" b="1" dirty="0">
              <a:solidFill>
                <a:srgbClr val="0069B4"/>
              </a:solidFill>
              <a:ea typeface="+mj-ea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353" y="196644"/>
            <a:ext cx="6639014" cy="6361471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9615948" y="2526890"/>
            <a:ext cx="2104104" cy="943897"/>
          </a:xfrm>
          <a:prstGeom prst="rect">
            <a:avLst/>
          </a:prstGeom>
          <a:noFill/>
          <a:ln w="38100">
            <a:solidFill>
              <a:srgbClr val="E13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1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838200" y="365126"/>
            <a:ext cx="10515600" cy="72625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Viranomaisen lupakuvauksen päivitys Suomi.fi-palvelutietovarannossa?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4294967295"/>
          </p:nvPr>
        </p:nvSpPr>
        <p:spPr>
          <a:xfrm>
            <a:off x="961200" y="1582995"/>
            <a:ext cx="4426878" cy="4542502"/>
          </a:xfrm>
        </p:spPr>
        <p:txBody>
          <a:bodyPr>
            <a:noAutofit/>
          </a:bodyPr>
          <a:lstStyle/>
          <a:p>
            <a:r>
              <a:rPr lang="fi-FI" sz="1400" b="1" dirty="0" smtClean="0">
                <a:solidFill>
                  <a:srgbClr val="0070C0"/>
                </a:solidFill>
              </a:rPr>
              <a:t>Mitä pitää tehdä?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Lupakuvauksen ”</a:t>
            </a:r>
            <a:r>
              <a:rPr lang="fi-FI" sz="1400" b="1" dirty="0">
                <a:solidFill>
                  <a:srgbClr val="0069B4"/>
                </a:solidFill>
                <a:ea typeface="+mj-ea"/>
              </a:rPr>
              <a:t>toimintaohjeet” </a:t>
            </a:r>
            <a:r>
              <a:rPr lang="fi-FI" sz="1400" dirty="0" smtClean="0"/>
              <a:t>kohtaan lisätään esim.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/>
              <a:t>Jos olet perustamassa uusituvan energian tuotantolaitosta, voit </a:t>
            </a:r>
            <a:r>
              <a:rPr lang="fi-FI" sz="1400" dirty="0" smtClean="0"/>
              <a:t>hakea </a:t>
            </a:r>
            <a:r>
              <a:rPr lang="fi-FI" sz="1400" dirty="0"/>
              <a:t>lupaa Luvat ja valvonta -palvelussa</a:t>
            </a:r>
            <a:r>
              <a:rPr lang="fi-FI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Lupakuvaukseen liitetään verkkoasiointikanava Luvat ja valvonta –palvelu (TEM).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Ohje Palvelunhallinta.suomi.fi: </a:t>
            </a:r>
            <a:r>
              <a:rPr lang="fi-FI" sz="1400" dirty="0" smtClean="0">
                <a:hlinkClick r:id="rId2"/>
              </a:rPr>
              <a:t>palvelujen ja asiointikanavien liitokset </a:t>
            </a:r>
            <a:r>
              <a:rPr lang="fi-FI" sz="1400" dirty="0" smtClean="0"/>
              <a:t>(tekstiohje ja video)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Huomioi tässä myös </a:t>
            </a:r>
            <a:r>
              <a:rPr lang="fi-FI" sz="1400" b="1" dirty="0" smtClean="0">
                <a:solidFill>
                  <a:srgbClr val="0069B4"/>
                </a:solidFill>
                <a:ea typeface="+mj-ea"/>
              </a:rPr>
              <a:t>tehtävien järjestys </a:t>
            </a:r>
            <a:r>
              <a:rPr lang="fi-FI" sz="1400" b="1" dirty="0">
                <a:solidFill>
                  <a:srgbClr val="0069B4"/>
                </a:solidFill>
                <a:ea typeface="+mj-ea"/>
              </a:rPr>
              <a:t>liittymisessä Luvat ja valvonta –</a:t>
            </a:r>
            <a:r>
              <a:rPr lang="fi-FI" sz="1400" b="1" dirty="0" smtClean="0">
                <a:solidFill>
                  <a:srgbClr val="0069B4"/>
                </a:solidFill>
                <a:ea typeface="+mj-ea"/>
              </a:rPr>
              <a:t>palvelun (1-6) </a:t>
            </a:r>
            <a:r>
              <a:rPr lang="fi-FI" sz="1400" dirty="0" smtClean="0"/>
              <a:t>ja tähän liittyvä aikataulu (asiointitietojen vienti Luvat ja valvonta –palveluun kestää 3-6 viikkoon).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r>
              <a:rPr lang="fi-FI" sz="1400" dirty="0" smtClean="0"/>
              <a:t>Tutustu tarkempi ohjeistus ”liittymisohje kohta 6”</a:t>
            </a:r>
            <a:endParaRPr lang="fi-FI" sz="1400" dirty="0"/>
          </a:p>
        </p:txBody>
      </p:sp>
      <p:sp>
        <p:nvSpPr>
          <p:cNvPr id="7" name="Nuoli vasemmalle 6"/>
          <p:cNvSpPr/>
          <p:nvPr/>
        </p:nvSpPr>
        <p:spPr>
          <a:xfrm rot="5400000">
            <a:off x="11158040" y="5641750"/>
            <a:ext cx="876152" cy="484632"/>
          </a:xfrm>
          <a:prstGeom prst="leftArrow">
            <a:avLst>
              <a:gd name="adj1" fmla="val 702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537" y="1719542"/>
            <a:ext cx="6569913" cy="362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_LV_yleisesitys_malli_110302019_linkit.potx" id="{EFE8526B-AE35-4018-B340-6E11E9607E3E}" vid="{75CC8C77-0475-40A8-97E3-0820317D2E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AB21A1D780292429104966384F11571" ma:contentTypeVersion="1" ma:contentTypeDescription="Luo uusi asiakirja." ma:contentTypeScope="" ma:versionID="aa5b819195c223dfe5592eb0b3b6c626">
  <xsd:schema xmlns:xsd="http://www.w3.org/2001/XMLSchema" xmlns:xs="http://www.w3.org/2001/XMLSchema" xmlns:p="http://schemas.microsoft.com/office/2006/metadata/properties" xmlns:ns2="a4396e02-4fe2-4af6-82c8-11a8f5776388" targetNamespace="http://schemas.microsoft.com/office/2006/metadata/properties" ma:root="true" ma:fieldsID="770e4513ed559acc71fc3354f51f6905" ns2:_="">
    <xsd:import namespace="a4396e02-4fe2-4af6-82c8-11a8f577638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96e02-4fe2-4af6-82c8-11a8f57763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30DCE-E3BB-4DE9-8A73-746D44D9441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4396e02-4fe2-4af6-82c8-11a8f577638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64C65F-B902-4809-A028-D7EAAB1483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907929-B230-4A8C-876C-87667B998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396e02-4fe2-4af6-82c8-11a8f57763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6071</TotalTime>
  <Words>687</Words>
  <Application>Microsoft Office PowerPoint</Application>
  <PresentationFormat>Laajakuva</PresentationFormat>
  <Paragraphs>105</Paragraphs>
  <Slides>17</Slides>
  <Notes>3</Notes>
  <HiddenSlides>1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Office-teema</vt:lpstr>
      <vt:lpstr>RED II palvelumuotoilun loppuraportti</vt:lpstr>
      <vt:lpstr>Esitys sisältää</vt:lpstr>
      <vt:lpstr>Asiakasohjaus Suomi.fi-verkkopalvelut ja viranomaisten omien verkkosivujen kautta</vt:lpstr>
      <vt:lpstr>Luvat ja valvonta -palvelu täydentää viranomaisten omia järjestelmiä</vt:lpstr>
      <vt:lpstr>Asiakasohjaus Suomi.fi-verkkopalvelu  </vt:lpstr>
      <vt:lpstr>Luvat ja valvonta -palvelu</vt:lpstr>
      <vt:lpstr>Näytä kaikki palvelut </vt:lpstr>
      <vt:lpstr>Asiakasohjaus viranomaisten omat sivut (Tukes)</vt:lpstr>
      <vt:lpstr>Viranomaisen lupakuvauksen päivitys Suomi.fi-palvelutietovarannossa?</vt:lpstr>
      <vt:lpstr>Asiakastuki Yritys-Suomi puhelinpalvelu ja  Uusiutuvan energian yhteispisteviranomainen Etelä Pohjanmaan ELY-keskus </vt:lpstr>
      <vt:lpstr>Yritys-Suomi -puhelinpalvelu</vt:lpstr>
      <vt:lpstr>Uusiutuvan energian yhteispisteviranomainen Etelä-Pohjanmaan ELY-keskus</vt:lpstr>
      <vt:lpstr>Syksyn RED II tilaisuudet </vt:lpstr>
      <vt:lpstr>Tukiklinikat viranomaisille Luvat ja valvonta –palvelun käyttöön </vt:lpstr>
      <vt:lpstr>Uusiutuvan energian direktiivin (RED II) webinaari </vt:lpstr>
      <vt:lpstr>Lisätietoa Luvat ja valvonta -palvelusta?</vt:lpstr>
      <vt:lpstr>Mistä lisätietoa?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Aino Ikäheimo</dc:creator>
  <cp:lastModifiedBy>Troberg Benita (TEM)</cp:lastModifiedBy>
  <cp:revision>240</cp:revision>
  <dcterms:created xsi:type="dcterms:W3CDTF">2021-02-10T10:21:17Z</dcterms:created>
  <dcterms:modified xsi:type="dcterms:W3CDTF">2021-09-01T10:42:35Z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0x0101006AB21A1D780292429104966384F11571</vt:lpwstr>
  </property>
</Properties>
</file>