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380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o Ikäheimo" initials="AI" lastIdx="36" clrIdx="0">
    <p:extLst>
      <p:ext uri="{19B8F6BF-5375-455C-9EA6-DF929625EA0E}">
        <p15:presenceInfo xmlns:p15="http://schemas.microsoft.com/office/powerpoint/2012/main" userId="S::aino.ikaheimo@sitowise.com::fb785583-09cb-4c0d-a616-ee4322b6e09e" providerId="AD"/>
      </p:ext>
    </p:extLst>
  </p:cmAuthor>
  <p:cmAuthor id="2" name="Troberg Benita (TEM)" initials="TB(" lastIdx="8" clrIdx="1">
    <p:extLst>
      <p:ext uri="{19B8F6BF-5375-455C-9EA6-DF929625EA0E}">
        <p15:presenceInfo xmlns:p15="http://schemas.microsoft.com/office/powerpoint/2012/main" userId="S-1-5-21-3521595049-301303566-333748410-25001" providerId="AD"/>
      </p:ext>
    </p:extLst>
  </p:cmAuthor>
  <p:cmAuthor id="3" name="Kuusela Kimmo (TEM)" initials="KK(" lastIdx="2" clrIdx="2">
    <p:extLst>
      <p:ext uri="{19B8F6BF-5375-455C-9EA6-DF929625EA0E}">
        <p15:presenceInfo xmlns:p15="http://schemas.microsoft.com/office/powerpoint/2012/main" userId="S-1-5-21-3521595049-301303566-333748410-24648" providerId="AD"/>
      </p:ext>
    </p:extLst>
  </p:cmAuthor>
  <p:cmAuthor id="4" name="Alitalo Sirpa (TEM)" initials="AS(" lastIdx="1" clrIdx="3">
    <p:extLst>
      <p:ext uri="{19B8F6BF-5375-455C-9EA6-DF929625EA0E}">
        <p15:presenceInfo xmlns:p15="http://schemas.microsoft.com/office/powerpoint/2012/main" userId="S-1-5-21-3521595049-301303566-333748410-41806" providerId="AD"/>
      </p:ext>
    </p:extLst>
  </p:cmAuthor>
  <p:cmAuthor id="5" name="Päivi Tommila" initials="PT" lastIdx="13" clrIdx="4">
    <p:extLst>
      <p:ext uri="{19B8F6BF-5375-455C-9EA6-DF929625EA0E}">
        <p15:presenceInfo xmlns:p15="http://schemas.microsoft.com/office/powerpoint/2012/main" userId="SAIVI.TOMMILA@TEM.FI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046"/>
    <a:srgbClr val="E13B5F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63BBD-D4DE-4E84-8F45-5CC1FEBADB1D}" v="1" dt="2021-04-15T11:32:57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6" autoAdjust="0"/>
    <p:restoredTop sz="96494" autoAdjust="0"/>
  </p:normalViewPr>
  <p:slideViewPr>
    <p:cSldViewPr snapToGrid="0">
      <p:cViewPr varScale="1">
        <p:scale>
          <a:sx n="65" d="100"/>
          <a:sy n="65" d="100"/>
        </p:scale>
        <p:origin x="572" y="40"/>
      </p:cViewPr>
      <p:guideLst/>
    </p:cSldViewPr>
  </p:slideViewPr>
  <p:outlineViewPr>
    <p:cViewPr>
      <p:scale>
        <a:sx n="33" d="100"/>
        <a:sy n="33" d="100"/>
      </p:scale>
      <p:origin x="0" y="-432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23" Type="http://schemas.microsoft.com/office/2015/10/relationships/revisionInfo" Target="revisionInfo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as Halmeenmäki" userId="e0173509-8006-406e-9fef-0514a781684b" providerId="ADAL" clId="{0BF285BC-35CE-4FD4-BFA2-F15F763D6FF8}"/>
    <pc:docChg chg="undo custSel delSld modSld">
      <pc:chgData name="Matias Halmeenmäki" userId="e0173509-8006-406e-9fef-0514a781684b" providerId="ADAL" clId="{0BF285BC-35CE-4FD4-BFA2-F15F763D6FF8}" dt="2021-04-14T07:30:04.107" v="48" actId="962"/>
      <pc:docMkLst>
        <pc:docMk/>
      </pc:docMkLst>
      <pc:sldChg chg="addSp delSp modSp mod">
        <pc:chgData name="Matias Halmeenmäki" userId="e0173509-8006-406e-9fef-0514a781684b" providerId="ADAL" clId="{0BF285BC-35CE-4FD4-BFA2-F15F763D6FF8}" dt="2021-04-14T07:26:57.270" v="35"/>
        <pc:sldMkLst>
          <pc:docMk/>
          <pc:sldMk cId="3585933192" sldId="306"/>
        </pc:sldMkLst>
        <pc:spChg chg="del">
          <ac:chgData name="Matias Halmeenmäki" userId="e0173509-8006-406e-9fef-0514a781684b" providerId="ADAL" clId="{0BF285BC-35CE-4FD4-BFA2-F15F763D6FF8}" dt="2021-04-14T07:26:56.266" v="34" actId="478"/>
          <ac:spMkLst>
            <pc:docMk/>
            <pc:sldMk cId="3585933192" sldId="306"/>
            <ac:spMk id="4" creationId="{3CEEB149-F621-4768-AAAE-A29D2D3B0709}"/>
          </ac:spMkLst>
        </pc:spChg>
        <pc:spChg chg="del mod">
          <ac:chgData name="Matias Halmeenmäki" userId="e0173509-8006-406e-9fef-0514a781684b" providerId="ADAL" clId="{0BF285BC-35CE-4FD4-BFA2-F15F763D6FF8}" dt="2021-04-14T07:26:51.206" v="31" actId="21"/>
          <ac:spMkLst>
            <pc:docMk/>
            <pc:sldMk cId="3585933192" sldId="306"/>
            <ac:spMk id="6" creationId="{CB2BE857-90EA-4205-8862-771C06C7BABF}"/>
          </ac:spMkLst>
        </pc:spChg>
        <pc:spChg chg="del mod">
          <ac:chgData name="Matias Halmeenmäki" userId="e0173509-8006-406e-9fef-0514a781684b" providerId="ADAL" clId="{0BF285BC-35CE-4FD4-BFA2-F15F763D6FF8}" dt="2021-04-14T07:26:51.206" v="31" actId="21"/>
          <ac:spMkLst>
            <pc:docMk/>
            <pc:sldMk cId="3585933192" sldId="306"/>
            <ac:spMk id="7" creationId="{E7C6C589-4F8B-449F-93E4-D0092822E857}"/>
          </ac:spMkLst>
        </pc:spChg>
        <pc:spChg chg="add del mod">
          <ac:chgData name="Matias Halmeenmäki" userId="e0173509-8006-406e-9fef-0514a781684b" providerId="ADAL" clId="{0BF285BC-35CE-4FD4-BFA2-F15F763D6FF8}" dt="2021-04-14T07:26:53.666" v="33" actId="478"/>
          <ac:spMkLst>
            <pc:docMk/>
            <pc:sldMk cId="3585933192" sldId="306"/>
            <ac:spMk id="9" creationId="{DAB79FED-00C0-4E4F-93CC-FD03EDFD5A27}"/>
          </ac:spMkLst>
        </pc:spChg>
        <pc:spChg chg="add del mod">
          <ac:chgData name="Matias Halmeenmäki" userId="e0173509-8006-406e-9fef-0514a781684b" providerId="ADAL" clId="{0BF285BC-35CE-4FD4-BFA2-F15F763D6FF8}" dt="2021-04-14T07:26:52.924" v="32" actId="478"/>
          <ac:spMkLst>
            <pc:docMk/>
            <pc:sldMk cId="3585933192" sldId="306"/>
            <ac:spMk id="11" creationId="{934F75A2-5269-4AEF-8D6D-DC7F3FF95DF8}"/>
          </ac:spMkLst>
        </pc:spChg>
        <pc:spChg chg="add mod">
          <ac:chgData name="Matias Halmeenmäki" userId="e0173509-8006-406e-9fef-0514a781684b" providerId="ADAL" clId="{0BF285BC-35CE-4FD4-BFA2-F15F763D6FF8}" dt="2021-04-14T07:26:57.270" v="35"/>
          <ac:spMkLst>
            <pc:docMk/>
            <pc:sldMk cId="3585933192" sldId="306"/>
            <ac:spMk id="12" creationId="{9C5803BF-0C48-44E7-BC15-30FA139B924E}"/>
          </ac:spMkLst>
        </pc:spChg>
        <pc:spChg chg="add mod">
          <ac:chgData name="Matias Halmeenmäki" userId="e0173509-8006-406e-9fef-0514a781684b" providerId="ADAL" clId="{0BF285BC-35CE-4FD4-BFA2-F15F763D6FF8}" dt="2021-04-14T07:26:57.270" v="35"/>
          <ac:spMkLst>
            <pc:docMk/>
            <pc:sldMk cId="3585933192" sldId="306"/>
            <ac:spMk id="13" creationId="{ADB71534-1887-43C4-85AD-3661E45ACF42}"/>
          </ac:spMkLst>
        </pc:spChg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2802709259" sldId="313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3601844959" sldId="319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3966946232" sldId="324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3596278313" sldId="325"/>
        </pc:sldMkLst>
      </pc:sldChg>
      <pc:sldChg chg="addSp delSp modSp mod">
        <pc:chgData name="Matias Halmeenmäki" userId="e0173509-8006-406e-9fef-0514a781684b" providerId="ADAL" clId="{0BF285BC-35CE-4FD4-BFA2-F15F763D6FF8}" dt="2021-04-14T07:25:30.053" v="25" actId="478"/>
        <pc:sldMkLst>
          <pc:docMk/>
          <pc:sldMk cId="1302011829" sldId="328"/>
        </pc:sldMkLst>
        <pc:spChg chg="mod">
          <ac:chgData name="Matias Halmeenmäki" userId="e0173509-8006-406e-9fef-0514a781684b" providerId="ADAL" clId="{0BF285BC-35CE-4FD4-BFA2-F15F763D6FF8}" dt="2021-04-14T07:25:28.471" v="24" actId="14100"/>
          <ac:spMkLst>
            <pc:docMk/>
            <pc:sldMk cId="1302011829" sldId="328"/>
            <ac:spMk id="2" creationId="{A94D9F32-8AA8-498F-86A2-A80E1054E575}"/>
          </ac:spMkLst>
        </pc:spChg>
        <pc:spChg chg="add del mod">
          <ac:chgData name="Matias Halmeenmäki" userId="e0173509-8006-406e-9fef-0514a781684b" providerId="ADAL" clId="{0BF285BC-35CE-4FD4-BFA2-F15F763D6FF8}" dt="2021-04-14T07:25:03.053" v="18"/>
          <ac:spMkLst>
            <pc:docMk/>
            <pc:sldMk cId="1302011829" sldId="328"/>
            <ac:spMk id="3" creationId="{B68F0E70-4927-4C13-90B0-ADC270E0499C}"/>
          </ac:spMkLst>
        </pc:spChg>
        <pc:spChg chg="add del mod">
          <ac:chgData name="Matias Halmeenmäki" userId="e0173509-8006-406e-9fef-0514a781684b" providerId="ADAL" clId="{0BF285BC-35CE-4FD4-BFA2-F15F763D6FF8}" dt="2021-04-14T07:25:09.099" v="20" actId="478"/>
          <ac:spMkLst>
            <pc:docMk/>
            <pc:sldMk cId="1302011829" sldId="328"/>
            <ac:spMk id="4" creationId="{D5C1141D-CA03-4721-A624-451FE9D8507F}"/>
          </ac:spMkLst>
        </pc:spChg>
        <pc:spChg chg="add del mod">
          <ac:chgData name="Matias Halmeenmäki" userId="e0173509-8006-406e-9fef-0514a781684b" providerId="ADAL" clId="{0BF285BC-35CE-4FD4-BFA2-F15F763D6FF8}" dt="2021-04-14T07:25:30.053" v="25" actId="478"/>
          <ac:spMkLst>
            <pc:docMk/>
            <pc:sldMk cId="1302011829" sldId="328"/>
            <ac:spMk id="5" creationId="{4AF4F7E9-5E0F-4AEA-9772-02589CAE39E5}"/>
          </ac:spMkLst>
        </pc:spChg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2425191040" sldId="331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4288330842" sldId="334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4111018863" sldId="336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4059352365" sldId="337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919568492" sldId="338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3957582319" sldId="339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1135334769" sldId="340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254505223" sldId="342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2964590740" sldId="344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131908436" sldId="348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877070039" sldId="349"/>
        </pc:sldMkLst>
      </pc:sldChg>
      <pc:sldChg chg="del">
        <pc:chgData name="Matias Halmeenmäki" userId="e0173509-8006-406e-9fef-0514a781684b" providerId="ADAL" clId="{0BF285BC-35CE-4FD4-BFA2-F15F763D6FF8}" dt="2021-04-14T07:23:12.507" v="0" actId="2696"/>
        <pc:sldMkLst>
          <pc:docMk/>
          <pc:sldMk cId="104730667" sldId="350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2549110695" sldId="353"/>
        </pc:sldMkLst>
      </pc:sldChg>
      <pc:sldChg chg="del">
        <pc:chgData name="Matias Halmeenmäki" userId="e0173509-8006-406e-9fef-0514a781684b" providerId="ADAL" clId="{0BF285BC-35CE-4FD4-BFA2-F15F763D6FF8}" dt="2021-04-14T07:23:12.507" v="0" actId="2696"/>
        <pc:sldMkLst>
          <pc:docMk/>
          <pc:sldMk cId="4233702729" sldId="354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3766253023" sldId="358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374136631" sldId="359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2171404397" sldId="360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2647030150" sldId="361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2566376235" sldId="363"/>
        </pc:sldMkLst>
      </pc:sldChg>
      <pc:sldChg chg="modSp mod">
        <pc:chgData name="Matias Halmeenmäki" userId="e0173509-8006-406e-9fef-0514a781684b" providerId="ADAL" clId="{0BF285BC-35CE-4FD4-BFA2-F15F763D6FF8}" dt="2021-04-14T07:23:31.789" v="12" actId="20577"/>
        <pc:sldMkLst>
          <pc:docMk/>
          <pc:sldMk cId="3091726506" sldId="366"/>
        </pc:sldMkLst>
        <pc:spChg chg="mod">
          <ac:chgData name="Matias Halmeenmäki" userId="e0173509-8006-406e-9fef-0514a781684b" providerId="ADAL" clId="{0BF285BC-35CE-4FD4-BFA2-F15F763D6FF8}" dt="2021-04-14T07:23:31.789" v="12" actId="20577"/>
          <ac:spMkLst>
            <pc:docMk/>
            <pc:sldMk cId="3091726506" sldId="366"/>
            <ac:spMk id="2" creationId="{5C8A6BCB-9D2A-4AAB-AC98-1407247D54E7}"/>
          </ac:spMkLst>
        </pc:spChg>
        <pc:spChg chg="mod">
          <ac:chgData name="Matias Halmeenmäki" userId="e0173509-8006-406e-9fef-0514a781684b" providerId="ADAL" clId="{0BF285BC-35CE-4FD4-BFA2-F15F763D6FF8}" dt="2021-04-14T07:23:25.947" v="4" actId="27636"/>
          <ac:spMkLst>
            <pc:docMk/>
            <pc:sldMk cId="3091726506" sldId="366"/>
            <ac:spMk id="3" creationId="{1F7F3D75-56D0-46B0-9972-E3C5D9030956}"/>
          </ac:spMkLst>
        </pc:spChg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84293965" sldId="368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1860334097" sldId="369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2770497744" sldId="370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3668753562" sldId="375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1579093512" sldId="376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2910177615" sldId="377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3831932096" sldId="378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535383423" sldId="379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795807759" sldId="380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3756323217" sldId="381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1968693825" sldId="382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1718570848" sldId="383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414394990" sldId="384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3782117269" sldId="385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3925408675" sldId="386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1076411429" sldId="387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4000856630" sldId="388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307796125" sldId="389"/>
        </pc:sldMkLst>
      </pc:sldChg>
      <pc:sldChg chg="addSp delSp modSp mod">
        <pc:chgData name="Matias Halmeenmäki" userId="e0173509-8006-406e-9fef-0514a781684b" providerId="ADAL" clId="{0BF285BC-35CE-4FD4-BFA2-F15F763D6FF8}" dt="2021-04-14T07:30:04.107" v="48" actId="962"/>
        <pc:sldMkLst>
          <pc:docMk/>
          <pc:sldMk cId="1144158639" sldId="391"/>
        </pc:sldMkLst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3" creationId="{FDC4334F-05D5-4DD5-94BA-FB27B537604B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4" creationId="{ED1C694D-7EBE-4D34-B6ED-A31840334A0C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11" creationId="{9198EC26-AB01-4B8B-A482-075BF970EEE2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12" creationId="{2638460F-B8BF-4EC0-83DE-5B13E05ACA48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13" creationId="{877E9F47-894F-402B-AC92-8185E5C73104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14" creationId="{10997BDF-6ED9-4933-9E68-880A6340115C}"/>
          </ac:spMkLst>
        </pc:spChg>
        <pc:spChg chg="add mod">
          <ac:chgData name="Matias Halmeenmäki" userId="e0173509-8006-406e-9fef-0514a781684b" providerId="ADAL" clId="{0BF285BC-35CE-4FD4-BFA2-F15F763D6FF8}" dt="2021-04-14T07:24:29.178" v="14"/>
          <ac:spMkLst>
            <pc:docMk/>
            <pc:sldMk cId="1144158639" sldId="391"/>
            <ac:spMk id="17" creationId="{DD3320DE-46C6-4172-B7C2-63063A01C4E0}"/>
          </ac:spMkLst>
        </pc:spChg>
        <pc:spChg chg="add mod">
          <ac:chgData name="Matias Halmeenmäki" userId="e0173509-8006-406e-9fef-0514a781684b" providerId="ADAL" clId="{0BF285BC-35CE-4FD4-BFA2-F15F763D6FF8}" dt="2021-04-14T07:24:29.178" v="14"/>
          <ac:spMkLst>
            <pc:docMk/>
            <pc:sldMk cId="1144158639" sldId="391"/>
            <ac:spMk id="18" creationId="{2BEA7271-E86E-48F9-B2F3-E7748DD5F5A9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23" creationId="{9999ECDC-3B6C-4837-829E-9A30B9BDCD37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25" creationId="{C41D0AD8-F102-4C9F-A5BA-83D23D59526B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26" creationId="{C1A83310-1E85-4E30-9C4C-0E5BD3F50ABD}"/>
          </ac:spMkLst>
        </pc:spChg>
        <pc:spChg chg="add mod">
          <ac:chgData name="Matias Halmeenmäki" userId="e0173509-8006-406e-9fef-0514a781684b" providerId="ADAL" clId="{0BF285BC-35CE-4FD4-BFA2-F15F763D6FF8}" dt="2021-04-14T07:29:59.090" v="42" actId="962"/>
          <ac:spMkLst>
            <pc:docMk/>
            <pc:sldMk cId="1144158639" sldId="391"/>
            <ac:spMk id="27" creationId="{6FF1E888-79AC-4785-B2C9-00ADB7FEA0DC}"/>
          </ac:spMkLst>
        </pc:spChg>
        <pc:spChg chg="add mod">
          <ac:chgData name="Matias Halmeenmäki" userId="e0173509-8006-406e-9fef-0514a781684b" providerId="ADAL" clId="{0BF285BC-35CE-4FD4-BFA2-F15F763D6FF8}" dt="2021-04-14T07:29:59.481" v="43" actId="962"/>
          <ac:spMkLst>
            <pc:docMk/>
            <pc:sldMk cId="1144158639" sldId="391"/>
            <ac:spMk id="28" creationId="{FF510EAC-61AB-49C5-94B6-99A8C79DD96B}"/>
          </ac:spMkLst>
        </pc:spChg>
        <pc:spChg chg="add mod">
          <ac:chgData name="Matias Halmeenmäki" userId="e0173509-8006-406e-9fef-0514a781684b" providerId="ADAL" clId="{0BF285BC-35CE-4FD4-BFA2-F15F763D6FF8}" dt="2021-04-14T07:30:00.059" v="44" actId="962"/>
          <ac:spMkLst>
            <pc:docMk/>
            <pc:sldMk cId="1144158639" sldId="391"/>
            <ac:spMk id="29" creationId="{29722731-0F5F-4D3F-AA5D-723B702B6DA5}"/>
          </ac:spMkLst>
        </pc:spChg>
        <pc:spChg chg="add mod">
          <ac:chgData name="Matias Halmeenmäki" userId="e0173509-8006-406e-9fef-0514a781684b" providerId="ADAL" clId="{0BF285BC-35CE-4FD4-BFA2-F15F763D6FF8}" dt="2021-04-14T07:30:00.555" v="45" actId="962"/>
          <ac:spMkLst>
            <pc:docMk/>
            <pc:sldMk cId="1144158639" sldId="391"/>
            <ac:spMk id="30" creationId="{DE23DB6D-F32D-456C-8072-CCDCF2AA0E49}"/>
          </ac:spMkLst>
        </pc:spChg>
        <pc:spChg chg="add mod">
          <ac:chgData name="Matias Halmeenmäki" userId="e0173509-8006-406e-9fef-0514a781684b" providerId="ADAL" clId="{0BF285BC-35CE-4FD4-BFA2-F15F763D6FF8}" dt="2021-04-14T07:30:02.899" v="46" actId="962"/>
          <ac:spMkLst>
            <pc:docMk/>
            <pc:sldMk cId="1144158639" sldId="391"/>
            <ac:spMk id="34" creationId="{199B241D-BF66-48FA-925C-5E2A3DC95858}"/>
          </ac:spMkLst>
        </pc:spChg>
        <pc:spChg chg="add mod">
          <ac:chgData name="Matias Halmeenmäki" userId="e0173509-8006-406e-9fef-0514a781684b" providerId="ADAL" clId="{0BF285BC-35CE-4FD4-BFA2-F15F763D6FF8}" dt="2021-04-14T07:30:03.611" v="47" actId="962"/>
          <ac:spMkLst>
            <pc:docMk/>
            <pc:sldMk cId="1144158639" sldId="391"/>
            <ac:spMk id="36" creationId="{DE325AD1-21B8-4C13-9438-A97343C87246}"/>
          </ac:spMkLst>
        </pc:spChg>
        <pc:spChg chg="add mod">
          <ac:chgData name="Matias Halmeenmäki" userId="e0173509-8006-406e-9fef-0514a781684b" providerId="ADAL" clId="{0BF285BC-35CE-4FD4-BFA2-F15F763D6FF8}" dt="2021-04-14T07:30:04.107" v="48" actId="962"/>
          <ac:spMkLst>
            <pc:docMk/>
            <pc:sldMk cId="1144158639" sldId="391"/>
            <ac:spMk id="37" creationId="{2F06F2D8-81B9-4603-B1FB-89656F754DA8}"/>
          </ac:spMkLst>
        </pc:spChg>
        <pc:cxnChg chg="del">
          <ac:chgData name="Matias Halmeenmäki" userId="e0173509-8006-406e-9fef-0514a781684b" providerId="ADAL" clId="{0BF285BC-35CE-4FD4-BFA2-F15F763D6FF8}" dt="2021-04-14T07:24:28.236" v="13" actId="478"/>
          <ac:cxnSpMkLst>
            <pc:docMk/>
            <pc:sldMk cId="1144158639" sldId="391"/>
            <ac:cxnSpMk id="6" creationId="{BC316E1A-83E9-49C6-A759-0E96ED2E52A4}"/>
          </ac:cxnSpMkLst>
        </pc:cxnChg>
        <pc:cxnChg chg="add mod">
          <ac:chgData name="Matias Halmeenmäki" userId="e0173509-8006-406e-9fef-0514a781684b" providerId="ADAL" clId="{0BF285BC-35CE-4FD4-BFA2-F15F763D6FF8}" dt="2021-04-14T07:27:47.667" v="37" actId="962"/>
          <ac:cxnSpMkLst>
            <pc:docMk/>
            <pc:sldMk cId="1144158639" sldId="391"/>
            <ac:cxnSpMk id="19" creationId="{0A11D513-350C-4CD7-93FA-55A30C46E3CA}"/>
          </ac:cxnSpMkLst>
        </pc:cxnChg>
        <pc:cxnChg chg="del">
          <ac:chgData name="Matias Halmeenmäki" userId="e0173509-8006-406e-9fef-0514a781684b" providerId="ADAL" clId="{0BF285BC-35CE-4FD4-BFA2-F15F763D6FF8}" dt="2021-04-14T07:24:28.236" v="13" actId="478"/>
          <ac:cxnSpMkLst>
            <pc:docMk/>
            <pc:sldMk cId="1144158639" sldId="391"/>
            <ac:cxnSpMk id="20" creationId="{FB5174CE-2206-468E-977C-7BA653B62DD2}"/>
          </ac:cxnSpMkLst>
        </pc:cxnChg>
        <pc:cxnChg chg="del">
          <ac:chgData name="Matias Halmeenmäki" userId="e0173509-8006-406e-9fef-0514a781684b" providerId="ADAL" clId="{0BF285BC-35CE-4FD4-BFA2-F15F763D6FF8}" dt="2021-04-14T07:24:28.236" v="13" actId="478"/>
          <ac:cxnSpMkLst>
            <pc:docMk/>
            <pc:sldMk cId="1144158639" sldId="391"/>
            <ac:cxnSpMk id="21" creationId="{95BBC980-9572-44FA-B930-0C3F1F83F164}"/>
          </ac:cxnSpMkLst>
        </pc:cxnChg>
        <pc:cxnChg chg="del">
          <ac:chgData name="Matias Halmeenmäki" userId="e0173509-8006-406e-9fef-0514a781684b" providerId="ADAL" clId="{0BF285BC-35CE-4FD4-BFA2-F15F763D6FF8}" dt="2021-04-14T07:24:28.236" v="13" actId="478"/>
          <ac:cxnSpMkLst>
            <pc:docMk/>
            <pc:sldMk cId="1144158639" sldId="391"/>
            <ac:cxnSpMk id="22" creationId="{12F76E1A-F925-491D-9910-69808FFA8F50}"/>
          </ac:cxnSpMkLst>
        </pc:cxnChg>
        <pc:cxnChg chg="del">
          <ac:chgData name="Matias Halmeenmäki" userId="e0173509-8006-406e-9fef-0514a781684b" providerId="ADAL" clId="{0BF285BC-35CE-4FD4-BFA2-F15F763D6FF8}" dt="2021-04-14T07:24:28.236" v="13" actId="478"/>
          <ac:cxnSpMkLst>
            <pc:docMk/>
            <pc:sldMk cId="1144158639" sldId="391"/>
            <ac:cxnSpMk id="24" creationId="{936847B5-3577-499C-9BE6-33A8BE97F511}"/>
          </ac:cxnSpMkLst>
        </pc:cxnChg>
        <pc:cxnChg chg="add mod">
          <ac:chgData name="Matias Halmeenmäki" userId="e0173509-8006-406e-9fef-0514a781684b" providerId="ADAL" clId="{0BF285BC-35CE-4FD4-BFA2-F15F763D6FF8}" dt="2021-04-14T07:27:49.799" v="38" actId="962"/>
          <ac:cxnSpMkLst>
            <pc:docMk/>
            <pc:sldMk cId="1144158639" sldId="391"/>
            <ac:cxnSpMk id="31" creationId="{8F1D10FF-3393-49F9-AF48-D3E8D9BEFA78}"/>
          </ac:cxnSpMkLst>
        </pc:cxnChg>
        <pc:cxnChg chg="add mod">
          <ac:chgData name="Matias Halmeenmäki" userId="e0173509-8006-406e-9fef-0514a781684b" providerId="ADAL" clId="{0BF285BC-35CE-4FD4-BFA2-F15F763D6FF8}" dt="2021-04-14T07:27:51.946" v="39" actId="962"/>
          <ac:cxnSpMkLst>
            <pc:docMk/>
            <pc:sldMk cId="1144158639" sldId="391"/>
            <ac:cxnSpMk id="32" creationId="{49A969CF-1F8B-432E-8C55-B1CE60FFEFD9}"/>
          </ac:cxnSpMkLst>
        </pc:cxnChg>
        <pc:cxnChg chg="add mod">
          <ac:chgData name="Matias Halmeenmäki" userId="e0173509-8006-406e-9fef-0514a781684b" providerId="ADAL" clId="{0BF285BC-35CE-4FD4-BFA2-F15F763D6FF8}" dt="2021-04-14T07:27:53.872" v="40" actId="962"/>
          <ac:cxnSpMkLst>
            <pc:docMk/>
            <pc:sldMk cId="1144158639" sldId="391"/>
            <ac:cxnSpMk id="33" creationId="{2F70A25D-611D-40DE-88B9-C287DCDC38F5}"/>
          </ac:cxnSpMkLst>
        </pc:cxnChg>
        <pc:cxnChg chg="add mod">
          <ac:chgData name="Matias Halmeenmäki" userId="e0173509-8006-406e-9fef-0514a781684b" providerId="ADAL" clId="{0BF285BC-35CE-4FD4-BFA2-F15F763D6FF8}" dt="2021-04-14T07:27:55.865" v="41" actId="962"/>
          <ac:cxnSpMkLst>
            <pc:docMk/>
            <pc:sldMk cId="1144158639" sldId="391"/>
            <ac:cxnSpMk id="35" creationId="{C896C5A1-75F0-4D2B-909A-7FE5D3E847A1}"/>
          </ac:cxnSpMkLst>
        </pc:cxnChg>
      </pc:sldChg>
    </pc:docChg>
  </pc:docChgLst>
  <pc:docChgLst>
    <pc:chgData name="Aino Ikäheimo" userId="fb785583-09cb-4c0d-a616-ee4322b6e09e" providerId="ADAL" clId="{62863BBD-D4DE-4E84-8F45-5CC1FEBADB1D}"/>
    <pc:docChg chg="undo custSel modSld">
      <pc:chgData name="Aino Ikäheimo" userId="fb785583-09cb-4c0d-a616-ee4322b6e09e" providerId="ADAL" clId="{62863BBD-D4DE-4E84-8F45-5CC1FEBADB1D}" dt="2021-04-16T06:33:35.711" v="4" actId="20577"/>
      <pc:docMkLst>
        <pc:docMk/>
      </pc:docMkLst>
      <pc:sldChg chg="modSp mod">
        <pc:chgData name="Aino Ikäheimo" userId="fb785583-09cb-4c0d-a616-ee4322b6e09e" providerId="ADAL" clId="{62863BBD-D4DE-4E84-8F45-5CC1FEBADB1D}" dt="2021-04-16T06:33:35.711" v="4" actId="20577"/>
        <pc:sldMkLst>
          <pc:docMk/>
          <pc:sldMk cId="3911966843" sldId="343"/>
        </pc:sldMkLst>
        <pc:spChg chg="mod">
          <ac:chgData name="Aino Ikäheimo" userId="fb785583-09cb-4c0d-a616-ee4322b6e09e" providerId="ADAL" clId="{62863BBD-D4DE-4E84-8F45-5CC1FEBADB1D}" dt="2021-04-16T06:33:35.711" v="4" actId="20577"/>
          <ac:spMkLst>
            <pc:docMk/>
            <pc:sldMk cId="3911966843" sldId="343"/>
            <ac:spMk id="3" creationId="{00000000-0000-0000-0000-000000000000}"/>
          </ac:spMkLst>
        </pc:spChg>
      </pc:sldChg>
      <pc:sldChg chg="modSp mod">
        <pc:chgData name="Aino Ikäheimo" userId="fb785583-09cb-4c0d-a616-ee4322b6e09e" providerId="ADAL" clId="{62863BBD-D4DE-4E84-8F45-5CC1FEBADB1D}" dt="2021-04-15T11:33:03.077" v="1" actId="255"/>
        <pc:sldMkLst>
          <pc:docMk/>
          <pc:sldMk cId="768796351" sldId="347"/>
        </pc:sldMkLst>
        <pc:graphicFrameChg chg="mod modGraphic">
          <ac:chgData name="Aino Ikäheimo" userId="fb785583-09cb-4c0d-a616-ee4322b6e09e" providerId="ADAL" clId="{62863BBD-D4DE-4E84-8F45-5CC1FEBADB1D}" dt="2021-04-15T11:33:03.077" v="1" actId="255"/>
          <ac:graphicFrameMkLst>
            <pc:docMk/>
            <pc:sldMk cId="768796351" sldId="347"/>
            <ac:graphicFrameMk id="4" creationId="{8FA549E3-9800-4B91-8C22-CB34EC40027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0155-9EC5-43B6-9343-7BE48967F58C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5584F-5BC7-447E-9472-A355CC2637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4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5584F-5BC7-447E-9472-A355CC26372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28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B926044D-E42A-41AE-BE0F-802794E9E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7" b="-265"/>
          <a:stretch/>
        </p:blipFill>
        <p:spPr>
          <a:xfrm>
            <a:off x="0" y="6011999"/>
            <a:ext cx="12191997" cy="85786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A8CAFB5-52C9-43AF-9E2F-F504A52A4199}"/>
              </a:ext>
            </a:extLst>
          </p:cNvPr>
          <p:cNvSpPr txBox="1"/>
          <p:nvPr userDrawn="1"/>
        </p:nvSpPr>
        <p:spPr>
          <a:xfrm>
            <a:off x="960077" y="844732"/>
            <a:ext cx="820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200">
              <a:solidFill>
                <a:srgbClr val="0069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2E07C72-5120-4CDE-A225-BA86F2F3D0AE}"/>
              </a:ext>
            </a:extLst>
          </p:cNvPr>
          <p:cNvSpPr txBox="1"/>
          <p:nvPr userDrawn="1"/>
        </p:nvSpPr>
        <p:spPr>
          <a:xfrm>
            <a:off x="960076" y="1767841"/>
            <a:ext cx="889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90C41990-7B56-471F-A1E2-516604C0430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61200" y="846000"/>
            <a:ext cx="9144000" cy="921600"/>
          </a:xfrm>
          <a:solidFill>
            <a:schemeClr val="bg1"/>
          </a:solidFill>
        </p:spPr>
        <p:txBody>
          <a:bodyPr anchor="ctr"/>
          <a:lstStyle/>
          <a:p>
            <a:endParaRPr lang="en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C17D583-DE84-49EA-B8CA-C6CCA2EAE1F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61200" y="1835150"/>
            <a:ext cx="9144000" cy="333946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FI" sz="2000"/>
          </a:p>
        </p:txBody>
      </p:sp>
    </p:spTree>
    <p:extLst>
      <p:ext uri="{BB962C8B-B14F-4D97-AF65-F5344CB8AC3E}">
        <p14:creationId xmlns:p14="http://schemas.microsoft.com/office/powerpoint/2010/main" val="21789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A5D7848-D4CB-4046-99BF-55777A4F33C4}"/>
              </a:ext>
            </a:extLst>
          </p:cNvPr>
          <p:cNvSpPr/>
          <p:nvPr userDrawn="1"/>
        </p:nvSpPr>
        <p:spPr>
          <a:xfrm>
            <a:off x="6896100" y="1047750"/>
            <a:ext cx="5295900" cy="44587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660049C-6328-4469-A27C-3ACC8DA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1351491"/>
            <a:ext cx="4090416" cy="96708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846D24E-6A1B-4CA9-B880-E0F69EB1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2514697"/>
            <a:ext cx="4090416" cy="26954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BAF6D5BF-12D1-438F-93EF-D984FD406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0" b="-266"/>
          <a:stretch/>
        </p:blipFill>
        <p:spPr>
          <a:xfrm>
            <a:off x="0" y="5994399"/>
            <a:ext cx="12191997" cy="8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FFFF213-2B62-483E-9A01-1359D793A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B6C7F17-C090-4D76-A55B-4F56237E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669" y="1915205"/>
            <a:ext cx="5072331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49D16573-AB65-414B-87B8-62D9C345E07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23670" y="2498823"/>
            <a:ext cx="4949825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F7B9884D-A030-4209-8DA3-4B2845DF40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23670" y="3110801"/>
            <a:ext cx="4827320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00D288C9-CDF1-44CF-9309-F995FC8323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3670" y="3706112"/>
            <a:ext cx="4684495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9855C615-E680-422B-B405-2D153FF6DF1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23669" y="5076037"/>
            <a:ext cx="4396963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F4B8B7C1-B427-4C2A-A2AF-9C327EEAA95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24053" y="4301422"/>
            <a:ext cx="4520643" cy="65720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1F146717-F837-426F-AD4B-92A1CC29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9" y="728312"/>
            <a:ext cx="4090416" cy="96708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4">
            <a:extLst>
              <a:ext uri="{FF2B5EF4-FFF2-40B4-BE49-F238E27FC236}">
                <a16:creationId xmlns:a16="http://schemas.microsoft.com/office/drawing/2014/main" id="{62926E2F-BCE3-43A0-ADBA-BB5494B55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5" b="-265"/>
          <a:stretch/>
        </p:blipFill>
        <p:spPr>
          <a:xfrm>
            <a:off x="0" y="6032499"/>
            <a:ext cx="12191997" cy="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DA6FA5A-1586-494D-89AA-BAF3F770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43" y="1312807"/>
            <a:ext cx="7936966" cy="4463986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7660049C-6328-4469-A27C-3ACC8DA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00" y="846000"/>
            <a:ext cx="7994650" cy="5832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846D24E-6A1B-4CA9-B880-E0F69EB1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00" y="1767600"/>
            <a:ext cx="5670550" cy="22464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73913570-5C7E-4962-BD26-9DA021FEBC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67700" y="2851198"/>
            <a:ext cx="2279650" cy="1857374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4">
            <a:extLst>
              <a:ext uri="{FF2B5EF4-FFF2-40B4-BE49-F238E27FC236}">
                <a16:creationId xmlns:a16="http://schemas.microsoft.com/office/drawing/2014/main" id="{AA7A333B-EDA1-4295-B6E8-243C041B7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5" b="-265"/>
          <a:stretch/>
        </p:blipFill>
        <p:spPr>
          <a:xfrm>
            <a:off x="0" y="6032499"/>
            <a:ext cx="12191997" cy="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1A681F-A19C-49CD-BC8C-2502692B9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D0FBF00-440B-4B11-AE32-166842B2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03DE-6EFD-449C-9467-0E95D9BF71D0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23405BA-1471-4386-9CAD-327980DA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5C453BC-5ECE-43A4-B320-2AC5970F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C440-3976-4097-A087-ADE85B1433C7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4">
            <a:extLst>
              <a:ext uri="{FF2B5EF4-FFF2-40B4-BE49-F238E27FC236}">
                <a16:creationId xmlns:a16="http://schemas.microsoft.com/office/drawing/2014/main" id="{4AA3F19B-9EE0-406B-93EC-FB1B83A14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2" b="-265"/>
          <a:stretch/>
        </p:blipFill>
        <p:spPr>
          <a:xfrm>
            <a:off x="0" y="2009863"/>
            <a:ext cx="12191997" cy="486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839985-5427-47BF-A66E-9092F4061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000" y="1779588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873338-AD0B-48C5-8C16-77066E06C7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0000" y="3177040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B2D7314-CC3F-446E-BAC8-8F6C03873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0000" y="4574492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F886A1DB-7CF6-41A9-A307-C8F5E57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471420"/>
            <a:ext cx="2922361" cy="96708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7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56A007-5B54-4CA3-B4B1-81846F45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552759-AF2F-4E78-9D94-342A119CC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D501A3-49A8-496D-BF53-BF1E7F77C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03DE-6EFD-449C-9467-0E95D9BF71D0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E9189F-0EA6-4098-8896-3380FF723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5F649D-8B54-460A-A8F9-1C660C273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9C440-3976-4097-A087-ADE85B1433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69B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7B286C-E85D-447C-A854-487C89F662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0080" y="117987"/>
            <a:ext cx="10546080" cy="1179871"/>
          </a:xfrm>
        </p:spPr>
        <p:txBody>
          <a:bodyPr>
            <a:normAutofit/>
          </a:bodyPr>
          <a:lstStyle/>
          <a:p>
            <a:r>
              <a:rPr lang="fi-FI" dirty="0"/>
              <a:t>Uusiutuvan energian direktiivin (RED II) </a:t>
            </a:r>
            <a:r>
              <a:rPr lang="fi-FI" dirty="0" err="1"/>
              <a:t>webinaari</a:t>
            </a:r>
            <a:r>
              <a:rPr lang="fi-FI" dirty="0"/>
              <a:t> </a:t>
            </a:r>
            <a:r>
              <a:rPr lang="fi-FI" dirty="0" smtClean="0"/>
              <a:t>1.9.2021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1AC4E-B51B-4FF5-8C0E-624B71162F10}"/>
              </a:ext>
            </a:extLst>
          </p:cNvPr>
          <p:cNvSpPr/>
          <p:nvPr/>
        </p:nvSpPr>
        <p:spPr>
          <a:xfrm>
            <a:off x="640081" y="1297858"/>
            <a:ext cx="10401546" cy="487679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Tilaisuuden</a:t>
            </a:r>
            <a:r>
              <a:rPr kumimoji="0" lang="fi-FI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ohjelma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0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fi-FI" baseline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Tilaisuuden</a:t>
            </a:r>
            <a:r>
              <a:rPr lang="fi-FI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avaus, </a:t>
            </a:r>
            <a:r>
              <a:rPr lang="fi-FI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Päivi Tommila, 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Luvat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ja valvonta -palvelun esittely, 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Kari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Valde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Ictus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Luvat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ja valvonta -palveluun liittyminen (tiivis kertaus), 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Kristian Nokelainen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Consultor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i="1" dirty="0" smtClean="0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Uusiutuvan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energian lupaneuvonta, 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Mari Hakola Etelä-Pohjamaan </a:t>
            </a:r>
            <a:r>
              <a:rPr lang="fi-FI" i="1" dirty="0" smtClean="0">
                <a:latin typeface="Arial" panose="020B0604020202020204" pitchFamily="34" charset="0"/>
                <a:cs typeface="Arial" panose="020B0604020202020204" pitchFamily="34" charset="0"/>
              </a:rPr>
              <a:t>ELY-keskus</a:t>
            </a:r>
          </a:p>
          <a:p>
            <a:pPr marL="342900" lvl="0" indent="-342900">
              <a:buFont typeface="+mj-lt"/>
              <a:buAutoNum type="arabicParenR"/>
              <a:defRPr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Asiointipalvelun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integraatio Luvat ja valvonta -palvelun: Mitä tarkoittaa käytännössä?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Kari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Valde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Ictus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</a:p>
          <a:p>
            <a:pPr marL="342900" lvl="0" indent="-342900">
              <a:buFont typeface="+mj-lt"/>
              <a:buAutoNum type="arabicParenR"/>
              <a:defRPr/>
            </a:pPr>
            <a:r>
              <a:rPr lang="fi-FI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Miten </a:t>
            </a:r>
            <a:r>
              <a:rPr lang="fi-FI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tästä </a:t>
            </a:r>
            <a:r>
              <a:rPr lang="fi-FI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eteenpäin? </a:t>
            </a:r>
            <a:r>
              <a:rPr lang="fi-FI" i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Benita Troberg, TEM</a:t>
            </a:r>
            <a:r>
              <a:rPr kumimoji="0" lang="fi-FI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fi-FI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Tilaisuus päättyy viimeistään klo 15.00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2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Varmistathan</a:t>
            </a:r>
            <a:r>
              <a:rPr lang="fi-FI" sz="1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että mikrofonisi on </a:t>
            </a: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kiinni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Jätä </a:t>
            </a:r>
            <a:r>
              <a:rPr lang="fi-FI" sz="1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kysymyksesi kommenttikenttään tai pyydä puheenvuoroa kämmenikonilla. Vastaamme kysymyksiin kunkin esityksen </a:t>
            </a: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lopussa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Valitettavasti </a:t>
            </a:r>
            <a:r>
              <a:rPr lang="fi-FI" sz="1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emme pysty auttamaan teknisissä ongelmissa. Tarkista ensin omat </a:t>
            </a: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asetuksesi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Tilaisuus nauhoitetaan</a:t>
            </a:r>
            <a:endParaRPr lang="fi-FI" sz="14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_LV_yleisesitys_malli_110302019_linkit.potx" id="{EFE8526B-AE35-4018-B340-6E11E9607E3E}" vid="{75CC8C77-0475-40A8-97E3-0820317D2E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A193A8F05BC0A4BBE14AD368FABE9B2" ma:contentTypeVersion="8" ma:contentTypeDescription="Luo uusi asiakirja." ma:contentTypeScope="" ma:versionID="de241e591fe434cbc7138b16d01f0227">
  <xsd:schema xmlns:xsd="http://www.w3.org/2001/XMLSchema" xmlns:xs="http://www.w3.org/2001/XMLSchema" xmlns:p="http://schemas.microsoft.com/office/2006/metadata/properties" xmlns:ns2="6e8d2ad5-38a0-425e-95a9-848f2d3bb1d7" targetNamespace="http://schemas.microsoft.com/office/2006/metadata/properties" ma:root="true" ma:fieldsID="f4ab9cf0fb7b320b040a91f0299871c7" ns2:_="">
    <xsd:import namespace="6e8d2ad5-38a0-425e-95a9-848f2d3bb1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d2ad5-38a0-425e-95a9-848f2d3bb1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930DCE-E3BB-4DE9-8A73-746D44D9441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e8d2ad5-38a0-425e-95a9-848f2d3bb1d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D2FBCB-FF0A-4174-AD15-966008A40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8d2ad5-38a0-425e-95a9-848f2d3bb1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64C65F-B902-4809-A028-D7EAAB1483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4681</TotalTime>
  <Words>117</Words>
  <Application>Microsoft Office PowerPoint</Application>
  <PresentationFormat>Laajakuva</PresentationFormat>
  <Paragraphs>16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Office-teema</vt:lpstr>
      <vt:lpstr>Uusiutuvan energian direktiivin (RED II) webinaari 1.9.2021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 Ikäheimo</dc:creator>
  <cp:lastModifiedBy>Troberg Benita (TEM)</cp:lastModifiedBy>
  <cp:revision>71</cp:revision>
  <dcterms:created xsi:type="dcterms:W3CDTF">2021-02-10T10:21:17Z</dcterms:created>
  <dcterms:modified xsi:type="dcterms:W3CDTF">2021-08-31T08:24:52Z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0x0101002A193A8F05BC0A4BBE14AD368FABE9B2</vt:lpwstr>
  </property>
</Properties>
</file>