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13"/>
  </p:notesMasterIdLst>
  <p:sldIdLst>
    <p:sldId id="256" r:id="rId6"/>
    <p:sldId id="259" r:id="rId7"/>
    <p:sldId id="275" r:id="rId8"/>
    <p:sldId id="264" r:id="rId9"/>
    <p:sldId id="260" r:id="rId10"/>
    <p:sldId id="263" r:id="rId11"/>
    <p:sldId id="262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A6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31" autoAdjust="0"/>
    <p:restoredTop sz="71608" autoAdjust="0"/>
  </p:normalViewPr>
  <p:slideViewPr>
    <p:cSldViewPr snapToGrid="0">
      <p:cViewPr varScale="1">
        <p:scale>
          <a:sx n="81" d="100"/>
          <a:sy n="81" d="100"/>
        </p:scale>
        <p:origin x="1500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2347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496F1C-BDB6-48DF-AA5A-F892CFC8AEDB}" type="datetimeFigureOut">
              <a:rPr lang="fi-FI" smtClean="0"/>
              <a:t>1.9.2021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568DED-8533-4DBC-BB68-A563674A5B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2163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568DED-8533-4DBC-BB68-A563674A5BB6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9808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568DED-8533-4DBC-BB68-A563674A5BB6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4634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568DED-8533-4DBC-BB68-A563674A5BB6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3599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568DED-8533-4DBC-BB68-A563674A5BB6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06958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568DED-8533-4DBC-BB68-A563674A5BB6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88554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 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568DED-8533-4DBC-BB68-A563674A5BB6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9133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" type="title" preserve="1">
  <p:cSld name="titl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>
            <a:extLst>
              <a:ext uri="{FF2B5EF4-FFF2-40B4-BE49-F238E27FC236}">
                <a16:creationId xmlns:a16="http://schemas.microsoft.com/office/drawing/2014/main" id="{AF5ED276-0204-40E6-B3D6-A29A0811A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3510394"/>
            <a:ext cx="11834341" cy="3159498"/>
          </a:xfrm>
          <a:custGeom>
            <a:avLst/>
            <a:gdLst>
              <a:gd name="T0" fmla="*/ 0 w 32870"/>
              <a:gd name="T1" fmla="*/ 3229 h 8296"/>
              <a:gd name="T2" fmla="*/ 0 w 32870"/>
              <a:gd name="T3" fmla="*/ 8296 h 8296"/>
              <a:gd name="T4" fmla="*/ 16387 w 32870"/>
              <a:gd name="T5" fmla="*/ 4042 h 8296"/>
              <a:gd name="T6" fmla="*/ 32870 w 32870"/>
              <a:gd name="T7" fmla="*/ 4037 h 8296"/>
              <a:gd name="T8" fmla="*/ 32870 w 32870"/>
              <a:gd name="T9" fmla="*/ 0 h 8296"/>
              <a:gd name="T10" fmla="*/ 15744 w 32870"/>
              <a:gd name="T11" fmla="*/ 14 h 8296"/>
              <a:gd name="T12" fmla="*/ 0 w 32870"/>
              <a:gd name="T13" fmla="*/ 3229 h 8296"/>
              <a:gd name="connsiteX0" fmla="*/ 0 w 10000"/>
              <a:gd name="connsiteY0" fmla="*/ 4445 h 10553"/>
              <a:gd name="connsiteX1" fmla="*/ 0 w 10000"/>
              <a:gd name="connsiteY1" fmla="*/ 10553 h 10553"/>
              <a:gd name="connsiteX2" fmla="*/ 4985 w 10000"/>
              <a:gd name="connsiteY2" fmla="*/ 5425 h 10553"/>
              <a:gd name="connsiteX3" fmla="*/ 10000 w 10000"/>
              <a:gd name="connsiteY3" fmla="*/ 5419 h 10553"/>
              <a:gd name="connsiteX4" fmla="*/ 10000 w 10000"/>
              <a:gd name="connsiteY4" fmla="*/ 553 h 10553"/>
              <a:gd name="connsiteX5" fmla="*/ 4601 w 10000"/>
              <a:gd name="connsiteY5" fmla="*/ 0 h 10553"/>
              <a:gd name="connsiteX6" fmla="*/ 0 w 10000"/>
              <a:gd name="connsiteY6" fmla="*/ 4445 h 10553"/>
              <a:gd name="connsiteX0" fmla="*/ 0 w 10000"/>
              <a:gd name="connsiteY0" fmla="*/ 4468 h 10576"/>
              <a:gd name="connsiteX1" fmla="*/ 0 w 10000"/>
              <a:gd name="connsiteY1" fmla="*/ 10576 h 10576"/>
              <a:gd name="connsiteX2" fmla="*/ 4985 w 10000"/>
              <a:gd name="connsiteY2" fmla="*/ 5448 h 10576"/>
              <a:gd name="connsiteX3" fmla="*/ 10000 w 10000"/>
              <a:gd name="connsiteY3" fmla="*/ 5442 h 10576"/>
              <a:gd name="connsiteX4" fmla="*/ 10000 w 10000"/>
              <a:gd name="connsiteY4" fmla="*/ 576 h 10576"/>
              <a:gd name="connsiteX5" fmla="*/ 4601 w 10000"/>
              <a:gd name="connsiteY5" fmla="*/ 23 h 10576"/>
              <a:gd name="connsiteX6" fmla="*/ 0 w 10000"/>
              <a:gd name="connsiteY6" fmla="*/ 4468 h 10576"/>
              <a:gd name="connsiteX0" fmla="*/ 0 w 10000"/>
              <a:gd name="connsiteY0" fmla="*/ 4468 h 10576"/>
              <a:gd name="connsiteX1" fmla="*/ 0 w 10000"/>
              <a:gd name="connsiteY1" fmla="*/ 10576 h 10576"/>
              <a:gd name="connsiteX2" fmla="*/ 4985 w 10000"/>
              <a:gd name="connsiteY2" fmla="*/ 5448 h 10576"/>
              <a:gd name="connsiteX3" fmla="*/ 10000 w 10000"/>
              <a:gd name="connsiteY3" fmla="*/ 5442 h 10576"/>
              <a:gd name="connsiteX4" fmla="*/ 10000 w 10000"/>
              <a:gd name="connsiteY4" fmla="*/ 576 h 10576"/>
              <a:gd name="connsiteX5" fmla="*/ 4601 w 10000"/>
              <a:gd name="connsiteY5" fmla="*/ 23 h 10576"/>
              <a:gd name="connsiteX6" fmla="*/ 0 w 10000"/>
              <a:gd name="connsiteY6" fmla="*/ 4468 h 1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576">
                <a:moveTo>
                  <a:pt x="0" y="4468"/>
                </a:moveTo>
                <a:lnTo>
                  <a:pt x="0" y="10576"/>
                </a:lnTo>
                <a:cubicBezTo>
                  <a:pt x="1195" y="6090"/>
                  <a:pt x="3644" y="5440"/>
                  <a:pt x="4985" y="5448"/>
                </a:cubicBezTo>
                <a:lnTo>
                  <a:pt x="10000" y="5442"/>
                </a:lnTo>
                <a:lnTo>
                  <a:pt x="10000" y="576"/>
                </a:lnTo>
                <a:cubicBezTo>
                  <a:pt x="7689" y="-155"/>
                  <a:pt x="4944" y="14"/>
                  <a:pt x="4601" y="23"/>
                </a:cubicBezTo>
                <a:cubicBezTo>
                  <a:pt x="2299" y="83"/>
                  <a:pt x="342" y="2596"/>
                  <a:pt x="0" y="4468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2" name="Freeform 7">
            <a:extLst>
              <a:ext uri="{FF2B5EF4-FFF2-40B4-BE49-F238E27FC236}">
                <a16:creationId xmlns:a16="http://schemas.microsoft.com/office/drawing/2014/main" id="{18A66D6D-8F98-4660-A768-97FB85B49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674025"/>
          </a:xfrm>
          <a:custGeom>
            <a:avLst/>
            <a:gdLst>
              <a:gd name="T0" fmla="*/ 0 w 32870"/>
              <a:gd name="T1" fmla="*/ 4209 h 12980"/>
              <a:gd name="T2" fmla="*/ 0 w 32870"/>
              <a:gd name="T3" fmla="*/ 12980 h 12980"/>
              <a:gd name="T4" fmla="*/ 15744 w 32870"/>
              <a:gd name="T5" fmla="*/ 9766 h 12980"/>
              <a:gd name="T6" fmla="*/ 32870 w 32870"/>
              <a:gd name="T7" fmla="*/ 9751 h 12980"/>
              <a:gd name="T8" fmla="*/ 32870 w 32870"/>
              <a:gd name="T9" fmla="*/ 0 h 12980"/>
              <a:gd name="T10" fmla="*/ 11591 w 32870"/>
              <a:gd name="T11" fmla="*/ 0 h 12980"/>
              <a:gd name="T12" fmla="*/ 0 w 32870"/>
              <a:gd name="T13" fmla="*/ 4209 h 12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12980">
                <a:moveTo>
                  <a:pt x="0" y="4209"/>
                </a:moveTo>
                <a:lnTo>
                  <a:pt x="0" y="12980"/>
                </a:lnTo>
                <a:cubicBezTo>
                  <a:pt x="3166" y="11041"/>
                  <a:pt x="8177" y="9815"/>
                  <a:pt x="15744" y="9766"/>
                </a:cubicBezTo>
                <a:cubicBezTo>
                  <a:pt x="16871" y="9758"/>
                  <a:pt x="24550" y="9754"/>
                  <a:pt x="32870" y="9751"/>
                </a:cubicBezTo>
                <a:lnTo>
                  <a:pt x="32870" y="0"/>
                </a:lnTo>
                <a:lnTo>
                  <a:pt x="11591" y="0"/>
                </a:lnTo>
                <a:cubicBezTo>
                  <a:pt x="10879" y="2578"/>
                  <a:pt x="7831" y="4511"/>
                  <a:pt x="0" y="4209"/>
                </a:cubicBez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1378395"/>
            <a:ext cx="8193024" cy="1800000"/>
          </a:xfrm>
        </p:spPr>
        <p:txBody>
          <a:bodyPr anchor="ctr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Otsikko, Esityksen aloitussivu </a:t>
            </a:r>
            <a:br>
              <a:rPr lang="fi-FI" dirty="0"/>
            </a:br>
            <a:r>
              <a:rPr lang="fi-FI" dirty="0"/>
              <a:t>–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Bold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kolme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35458" y="5732590"/>
            <a:ext cx="7060949" cy="642035"/>
          </a:xfrm>
        </p:spPr>
        <p:txBody>
          <a:bodyPr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B88DF8E-5E02-40AB-90C4-DE45B779F0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014879" y="5732590"/>
            <a:ext cx="1242000" cy="642035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fi-FI" sz="1600" smtClean="0">
                <a:solidFill>
                  <a:schemeClr val="tx2"/>
                </a:solidFill>
              </a:defRPr>
            </a:lvl1pPr>
          </a:lstStyle>
          <a:p>
            <a:pPr algn="r">
              <a:lnSpc>
                <a:spcPct val="110000"/>
              </a:lnSpc>
              <a:buClr>
                <a:schemeClr val="tx2"/>
              </a:buClr>
            </a:pPr>
            <a:r>
              <a:rPr lang="fi-FI"/>
              <a:t>1.9.2021</a:t>
            </a:r>
            <a:endParaRPr lang="fi-FI" sz="1600" dirty="0">
              <a:solidFill>
                <a:schemeClr val="tx2"/>
              </a:solidFill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E79E75F-9A0D-4860-913E-C4C401DAD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28116" y="5455057"/>
            <a:ext cx="4114800" cy="204601"/>
          </a:xfrm>
        </p:spPr>
        <p:txBody>
          <a:bodyPr/>
          <a:lstStyle>
            <a:lvl1pPr algn="r">
              <a:defRPr lang="fi-FI" sz="16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fi-FI"/>
              <a:t>Mari Hakola</a:t>
            </a:r>
            <a:endParaRPr lang="fi-FI" sz="1600" kern="12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1135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ulukko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err="1"/>
              <a:t>Taulukkosivu</a:t>
            </a:r>
            <a:br>
              <a:rPr lang="en-GB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Taulukon paikkamerkki 2">
            <a:extLst>
              <a:ext uri="{FF2B5EF4-FFF2-40B4-BE49-F238E27FC236}">
                <a16:creationId xmlns:a16="http://schemas.microsoft.com/office/drawing/2014/main" id="{E46430B6-E098-40A9-A388-1C65D76FE095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922338" y="1857375"/>
            <a:ext cx="10636236" cy="4087813"/>
          </a:xfrm>
        </p:spPr>
        <p:txBody>
          <a:bodyPr/>
          <a:lstStyle/>
          <a:p>
            <a:r>
              <a:rPr lang="fi-FI"/>
              <a:t>Lisää taulukko napsauttamalla kuvaketta</a:t>
            </a:r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7027DE1D-8E91-406F-8B96-045A387C48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E58D47DE-4D0E-4225-AD7A-47FB6CC388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1.9.2021   |   </a:t>
            </a:r>
            <a:endParaRPr lang="fi-FI" dirty="0"/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34D358F0-BE1E-4ABA-A0E1-A93C9E529D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Mari Hakola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4590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Kuvatekstillinen kuva" preserve="1" userDrawn="1">
  <p:cSld name="title_content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0">
            <a:extLst>
              <a:ext uri="{FF2B5EF4-FFF2-40B4-BE49-F238E27FC236}">
                <a16:creationId xmlns:a16="http://schemas.microsoft.com/office/drawing/2014/main" id="{E4DF926F-18A8-4323-87C1-43E1E0CBC5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2350" y="470390"/>
            <a:ext cx="7092366" cy="1119501"/>
          </a:xfrm>
        </p:spPr>
        <p:txBody>
          <a:bodyPr/>
          <a:lstStyle/>
          <a:p>
            <a:r>
              <a:rPr lang="fi-FI" dirty="0"/>
              <a:t>Tekstisivu kapealla kuvalla</a:t>
            </a:r>
            <a:br>
              <a:rPr lang="fi-FI" dirty="0"/>
            </a:br>
            <a:r>
              <a:rPr lang="fi-FI" dirty="0"/>
              <a:t>ja lyhyellä otsikolla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56630"/>
            <a:ext cx="7092366" cy="408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 dirty="0"/>
              <a:t>Esityksen tekstisisältö tulee aina tiivistää mahdollisimman lyhyeksi.</a:t>
            </a:r>
            <a:br>
              <a:rPr lang="fi-FI" dirty="0"/>
            </a:br>
            <a:r>
              <a:rPr lang="fi-FI" dirty="0"/>
              <a:t>Käytä laadukkaita kuvia</a:t>
            </a:r>
            <a:br>
              <a:rPr lang="fi-FI" dirty="0"/>
            </a:br>
            <a:r>
              <a:rPr lang="fi-FI" dirty="0"/>
              <a:t>Vältä tiedostokooltaan isoja kuvia, jotta esityksestä ei tule liian raskas.</a:t>
            </a:r>
            <a:br>
              <a:rPr lang="fi-FI" dirty="0"/>
            </a:br>
            <a:r>
              <a:rPr lang="fi-FI" dirty="0"/>
              <a:t>Sivun tulee olla helposti silmäiltävissä ja teksti koon tulee olla luettavissa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FFD8799F-5DA0-4FBF-A2A7-B65BDEB3BC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A1F75C40-780C-491C-87BC-6A3B74DBF7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1.9.2021   |   </a:t>
            </a:r>
            <a:endParaRPr lang="fi-FI" dirty="0"/>
          </a:p>
        </p:txBody>
      </p:sp>
      <p:sp>
        <p:nvSpPr>
          <p:cNvPr id="15" name="Alatunnisteen paikkamerkki 4">
            <a:extLst>
              <a:ext uri="{FF2B5EF4-FFF2-40B4-BE49-F238E27FC236}">
                <a16:creationId xmlns:a16="http://schemas.microsoft.com/office/drawing/2014/main" id="{A3A71661-0388-4C74-813D-CFA192A733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Mari Hakola</a:t>
            </a:r>
            <a:endParaRPr lang="fi-FI" dirty="0"/>
          </a:p>
        </p:txBody>
      </p:sp>
      <p:sp>
        <p:nvSpPr>
          <p:cNvPr id="10" name="Kuvan paikkamerkki 2">
            <a:extLst>
              <a:ext uri="{FF2B5EF4-FFF2-40B4-BE49-F238E27FC236}">
                <a16:creationId xmlns:a16="http://schemas.microsoft.com/office/drawing/2014/main" id="{EE37F6CA-4A02-4DC9-9F8B-1339CABEB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414654" y="180000"/>
            <a:ext cx="3598545" cy="649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095847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Kuvatekstilliset kuvat" preserve="1" userDrawn="1">
  <p:cSld name="title_content_two_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0">
            <a:extLst>
              <a:ext uri="{FF2B5EF4-FFF2-40B4-BE49-F238E27FC236}">
                <a16:creationId xmlns:a16="http://schemas.microsoft.com/office/drawing/2014/main" id="{E4DF926F-18A8-4323-87C1-43E1E0CBC5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2350" y="470390"/>
            <a:ext cx="7092366" cy="1119501"/>
          </a:xfrm>
        </p:spPr>
        <p:txBody>
          <a:bodyPr/>
          <a:lstStyle/>
          <a:p>
            <a:r>
              <a:rPr lang="fi-FI" noProof="0" dirty="0"/>
              <a:t>Tekstisivu kahdella kuvalla</a:t>
            </a:r>
            <a:br>
              <a:rPr lang="fi-FI" noProof="0" dirty="0"/>
            </a:br>
            <a:r>
              <a:rPr lang="fi-FI" noProof="0" dirty="0"/>
              <a:t>ja lyhyellä otsikolla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56630"/>
            <a:ext cx="7092366" cy="408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 dirty="0"/>
              <a:t>Esityksen tekstisisältö tulee aina tiivistää mahdollisimman lyhyeksi.</a:t>
            </a:r>
            <a:br>
              <a:rPr lang="fi-FI" dirty="0"/>
            </a:br>
            <a:r>
              <a:rPr lang="fi-FI" dirty="0"/>
              <a:t>Käytä laadukkaita kuvia</a:t>
            </a:r>
            <a:br>
              <a:rPr lang="fi-FI" dirty="0"/>
            </a:br>
            <a:r>
              <a:rPr lang="fi-FI" dirty="0"/>
              <a:t>Vältä tiedostokooltaan isoja kuvia, jotta esityksestä ei tule liian raskas.</a:t>
            </a:r>
            <a:br>
              <a:rPr lang="fi-FI" dirty="0"/>
            </a:br>
            <a:r>
              <a:rPr lang="fi-FI" dirty="0"/>
              <a:t>Sivun tulee olla helposti silmäiltävissä ja teksti koon tulee olla luettavissa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15" name="Kuvan paikkamerkki 2">
            <a:extLst>
              <a:ext uri="{FF2B5EF4-FFF2-40B4-BE49-F238E27FC236}">
                <a16:creationId xmlns:a16="http://schemas.microsoft.com/office/drawing/2014/main" id="{FC94B34F-00DC-4D30-896A-91EC80CD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7" hasCustomPrompt="1"/>
          </p:nvPr>
        </p:nvSpPr>
        <p:spPr>
          <a:xfrm>
            <a:off x="8427599" y="180000"/>
            <a:ext cx="3585600" cy="315537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  <p:sp>
        <p:nvSpPr>
          <p:cNvPr id="10" name="Kuvan paikkamerkki 2">
            <a:extLst>
              <a:ext uri="{FF2B5EF4-FFF2-40B4-BE49-F238E27FC236}">
                <a16:creationId xmlns:a16="http://schemas.microsoft.com/office/drawing/2014/main" id="{EE37F6CA-4A02-4DC9-9F8B-1339CABEB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427599" y="3527892"/>
            <a:ext cx="3585600" cy="3150108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  <p:sp>
        <p:nvSpPr>
          <p:cNvPr id="9" name="Dian numeron paikkamerkki 5">
            <a:extLst>
              <a:ext uri="{FF2B5EF4-FFF2-40B4-BE49-F238E27FC236}">
                <a16:creationId xmlns:a16="http://schemas.microsoft.com/office/drawing/2014/main" id="{F7012681-75A7-47D7-8444-7D3FBA4E50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6" name="Päivämäärän paikkamerkki 3">
            <a:extLst>
              <a:ext uri="{FF2B5EF4-FFF2-40B4-BE49-F238E27FC236}">
                <a16:creationId xmlns:a16="http://schemas.microsoft.com/office/drawing/2014/main" id="{E0FBAD70-7499-4E1B-A701-03775CBA28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1.9.2021   |   </a:t>
            </a:r>
            <a:endParaRPr lang="fi-FI" dirty="0"/>
          </a:p>
        </p:txBody>
      </p:sp>
      <p:sp>
        <p:nvSpPr>
          <p:cNvPr id="17" name="Alatunnisteen paikkamerkki 4">
            <a:extLst>
              <a:ext uri="{FF2B5EF4-FFF2-40B4-BE49-F238E27FC236}">
                <a16:creationId xmlns:a16="http://schemas.microsoft.com/office/drawing/2014/main" id="{0AB49502-F625-40AF-9F75-9B1F2A7FD3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Mari Hakola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6278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Kuvatekstillinen kuva iso" preserve="1" userDrawn="1">
  <p:cSld name="title_content_pictur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0">
            <a:extLst>
              <a:ext uri="{FF2B5EF4-FFF2-40B4-BE49-F238E27FC236}">
                <a16:creationId xmlns:a16="http://schemas.microsoft.com/office/drawing/2014/main" id="{E4DF926F-18A8-4323-87C1-43E1E0CBC5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2350" y="470390"/>
            <a:ext cx="5224068" cy="1119501"/>
          </a:xfrm>
        </p:spPr>
        <p:txBody>
          <a:bodyPr/>
          <a:lstStyle/>
          <a:p>
            <a:r>
              <a:rPr lang="fi-FI" noProof="0" dirty="0"/>
              <a:t>Tekstisivu isolla  kuvalla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56630"/>
            <a:ext cx="5224068" cy="4089200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fi-FI" dirty="0"/>
              <a:t>Kuvasivun teksti tulee tiivistää lyhyeksi.</a:t>
            </a:r>
            <a:br>
              <a:rPr lang="fi-FI" dirty="0"/>
            </a:br>
            <a:r>
              <a:rPr lang="fi-FI" dirty="0"/>
              <a:t>Käytä laadukkaita kuvia.</a:t>
            </a:r>
            <a:br>
              <a:rPr lang="fi-FI" dirty="0"/>
            </a:br>
            <a:r>
              <a:rPr lang="fi-FI" dirty="0"/>
              <a:t>Vältä tiedostokooltaan isoja kuvia, jotta esityksestä ei tule liian raskasta.</a:t>
            </a:r>
            <a:br>
              <a:rPr lang="fi-FI" dirty="0"/>
            </a:br>
            <a:r>
              <a:rPr lang="fi-FI" dirty="0"/>
              <a:t>Sivun tulee olla helposti silmäiltävissä ja teksti koon tulee olla luettavissa.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10" name="Kuvan paikkamerkki 2">
            <a:extLst>
              <a:ext uri="{FF2B5EF4-FFF2-40B4-BE49-F238E27FC236}">
                <a16:creationId xmlns:a16="http://schemas.microsoft.com/office/drawing/2014/main" id="{EE37F6CA-4A02-4DC9-9F8B-1339CABEB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428597" y="180000"/>
            <a:ext cx="5584602" cy="649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B5F3AB46-DDE8-48A9-B165-54E07D0B60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0AA848AD-B333-42B9-B9E4-08ABFCD612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1.9.2021   |   </a:t>
            </a:r>
            <a:endParaRPr lang="fi-FI" dirty="0"/>
          </a:p>
        </p:txBody>
      </p:sp>
      <p:sp>
        <p:nvSpPr>
          <p:cNvPr id="15" name="Alatunnisteen paikkamerkki 4">
            <a:extLst>
              <a:ext uri="{FF2B5EF4-FFF2-40B4-BE49-F238E27FC236}">
                <a16:creationId xmlns:a16="http://schemas.microsoft.com/office/drawing/2014/main" id="{697CFB4B-70A9-4C59-8AFC-86477E70AA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Mari Hakola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1700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Kuva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Kuvan paikkamerkki 2">
            <a:extLst>
              <a:ext uri="{FF2B5EF4-FFF2-40B4-BE49-F238E27FC236}">
                <a16:creationId xmlns:a16="http://schemas.microsoft.com/office/drawing/2014/main" id="{EE37F6CA-4A02-4DC9-9F8B-1339CABEB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179999" y="180000"/>
            <a:ext cx="11833200" cy="649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951330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isältö kaarevalla kuvalla" preserve="1" userDrawn="1">
  <p:cSld name="title_content_curve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2350" y="470390"/>
            <a:ext cx="6482227" cy="1119501"/>
          </a:xfrm>
        </p:spPr>
        <p:txBody>
          <a:bodyPr/>
          <a:lstStyle/>
          <a:p>
            <a:r>
              <a:rPr lang="en-GB" dirty="0" err="1"/>
              <a:t>Tekstisivu</a:t>
            </a:r>
            <a:r>
              <a:rPr lang="en-GB" dirty="0"/>
              <a:t> </a:t>
            </a:r>
            <a:r>
              <a:rPr lang="en-GB" dirty="0" err="1"/>
              <a:t>isolla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kaarevalla</a:t>
            </a:r>
            <a:r>
              <a:rPr lang="en-GB" dirty="0"/>
              <a:t> </a:t>
            </a:r>
            <a:r>
              <a:rPr lang="en-GB" dirty="0" err="1"/>
              <a:t>kuvalla</a:t>
            </a:r>
            <a:r>
              <a:rPr lang="en-GB" dirty="0"/>
              <a:t> 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56630"/>
            <a:ext cx="6482227" cy="408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 dirty="0"/>
              <a:t>Esityksen tekstisisältö tulee aina tiivistää mahdollisimman lyhyeksi.</a:t>
            </a:r>
            <a:br>
              <a:rPr lang="fi-FI" dirty="0"/>
            </a:br>
            <a:r>
              <a:rPr lang="fi-FI" dirty="0"/>
              <a:t>Käytä laadukkaita kuvia</a:t>
            </a:r>
            <a:br>
              <a:rPr lang="fi-FI" dirty="0"/>
            </a:br>
            <a:r>
              <a:rPr lang="fi-FI" dirty="0"/>
              <a:t>Vältä tiedostokooltaan isoja kuvia, jotta esityksestä ei tule liian raskas.</a:t>
            </a:r>
            <a:br>
              <a:rPr lang="fi-FI" dirty="0"/>
            </a:br>
            <a:r>
              <a:rPr lang="fi-FI" dirty="0"/>
              <a:t>Sivun tulee olla helposti silmäiltävissä ja teksti koon tulee olla luettavissa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46D95DB7-D85C-4651-BD0D-60A1252BA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7603725" y="180000"/>
            <a:ext cx="4409474" cy="6498000"/>
          </a:xfrm>
          <a:custGeom>
            <a:avLst/>
            <a:gdLst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0 w 4408944"/>
              <a:gd name="connsiteY3" fmla="*/ 6488358 h 6488358"/>
              <a:gd name="connsiteX4" fmla="*/ 0 w 4408944"/>
              <a:gd name="connsiteY4" fmla="*/ 0 h 6488358"/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1709367 w 4408944"/>
              <a:gd name="connsiteY3" fmla="*/ 6487088 h 6488358"/>
              <a:gd name="connsiteX4" fmla="*/ 0 w 4408944"/>
              <a:gd name="connsiteY4" fmla="*/ 6488358 h 6488358"/>
              <a:gd name="connsiteX5" fmla="*/ 0 w 4408944"/>
              <a:gd name="connsiteY5" fmla="*/ 0 h 6488358"/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1709367 w 4408944"/>
              <a:gd name="connsiteY3" fmla="*/ 6487088 h 6488358"/>
              <a:gd name="connsiteX4" fmla="*/ 0 w 4408944"/>
              <a:gd name="connsiteY4" fmla="*/ 0 h 6488358"/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1709367 w 4408944"/>
              <a:gd name="connsiteY3" fmla="*/ 6487088 h 6488358"/>
              <a:gd name="connsiteX4" fmla="*/ 991817 w 4408944"/>
              <a:gd name="connsiteY4" fmla="*/ 3753413 h 6488358"/>
              <a:gd name="connsiteX5" fmla="*/ 0 w 4408944"/>
              <a:gd name="connsiteY5" fmla="*/ 0 h 6488358"/>
              <a:gd name="connsiteX0" fmla="*/ 144667 w 4553611"/>
              <a:gd name="connsiteY0" fmla="*/ 0 h 6488358"/>
              <a:gd name="connsiteX1" fmla="*/ 4553611 w 4553611"/>
              <a:gd name="connsiteY1" fmla="*/ 0 h 6488358"/>
              <a:gd name="connsiteX2" fmla="*/ 4553611 w 4553611"/>
              <a:gd name="connsiteY2" fmla="*/ 6488358 h 6488358"/>
              <a:gd name="connsiteX3" fmla="*/ 1854034 w 4553611"/>
              <a:gd name="connsiteY3" fmla="*/ 6487088 h 6488358"/>
              <a:gd name="connsiteX4" fmla="*/ 1136484 w 4553611"/>
              <a:gd name="connsiteY4" fmla="*/ 3753413 h 6488358"/>
              <a:gd name="connsiteX5" fmla="*/ 144667 w 4553611"/>
              <a:gd name="connsiteY5" fmla="*/ 0 h 6488358"/>
              <a:gd name="connsiteX0" fmla="*/ 214805 w 4623749"/>
              <a:gd name="connsiteY0" fmla="*/ 0 h 6488358"/>
              <a:gd name="connsiteX1" fmla="*/ 4623749 w 4623749"/>
              <a:gd name="connsiteY1" fmla="*/ 0 h 6488358"/>
              <a:gd name="connsiteX2" fmla="*/ 4623749 w 4623749"/>
              <a:gd name="connsiteY2" fmla="*/ 6488358 h 6488358"/>
              <a:gd name="connsiteX3" fmla="*/ 1924172 w 4623749"/>
              <a:gd name="connsiteY3" fmla="*/ 6487088 h 6488358"/>
              <a:gd name="connsiteX4" fmla="*/ 641472 w 4623749"/>
              <a:gd name="connsiteY4" fmla="*/ 4051863 h 6488358"/>
              <a:gd name="connsiteX5" fmla="*/ 214805 w 4623749"/>
              <a:gd name="connsiteY5" fmla="*/ 0 h 6488358"/>
              <a:gd name="connsiteX0" fmla="*/ 214805 w 4623749"/>
              <a:gd name="connsiteY0" fmla="*/ 0 h 6488358"/>
              <a:gd name="connsiteX1" fmla="*/ 4623749 w 4623749"/>
              <a:gd name="connsiteY1" fmla="*/ 0 h 6488358"/>
              <a:gd name="connsiteX2" fmla="*/ 4623749 w 4623749"/>
              <a:gd name="connsiteY2" fmla="*/ 6488358 h 6488358"/>
              <a:gd name="connsiteX3" fmla="*/ 1924172 w 4623749"/>
              <a:gd name="connsiteY3" fmla="*/ 6487088 h 6488358"/>
              <a:gd name="connsiteX4" fmla="*/ 641472 w 4623749"/>
              <a:gd name="connsiteY4" fmla="*/ 4051863 h 6488358"/>
              <a:gd name="connsiteX5" fmla="*/ 214805 w 4623749"/>
              <a:gd name="connsiteY5" fmla="*/ 0 h 6488358"/>
              <a:gd name="connsiteX0" fmla="*/ 530 w 4409474"/>
              <a:gd name="connsiteY0" fmla="*/ 0 h 6488358"/>
              <a:gd name="connsiteX1" fmla="*/ 4409474 w 4409474"/>
              <a:gd name="connsiteY1" fmla="*/ 0 h 6488358"/>
              <a:gd name="connsiteX2" fmla="*/ 4409474 w 4409474"/>
              <a:gd name="connsiteY2" fmla="*/ 6488358 h 6488358"/>
              <a:gd name="connsiteX3" fmla="*/ 1709897 w 4409474"/>
              <a:gd name="connsiteY3" fmla="*/ 6487088 h 6488358"/>
              <a:gd name="connsiteX4" fmla="*/ 427197 w 4409474"/>
              <a:gd name="connsiteY4" fmla="*/ 4051863 h 6488358"/>
              <a:gd name="connsiteX5" fmla="*/ 530 w 4409474"/>
              <a:gd name="connsiteY5" fmla="*/ 0 h 6488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09474" h="6488358">
                <a:moveTo>
                  <a:pt x="530" y="0"/>
                </a:moveTo>
                <a:lnTo>
                  <a:pt x="4409474" y="0"/>
                </a:lnTo>
                <a:lnTo>
                  <a:pt x="4409474" y="6488358"/>
                </a:lnTo>
                <a:lnTo>
                  <a:pt x="1709897" y="6487088"/>
                </a:lnTo>
                <a:cubicBezTo>
                  <a:pt x="1168951" y="5999514"/>
                  <a:pt x="712091" y="5133044"/>
                  <a:pt x="427197" y="4051863"/>
                </a:cubicBezTo>
                <a:cubicBezTo>
                  <a:pt x="142303" y="2970682"/>
                  <a:pt x="-10191" y="1358994"/>
                  <a:pt x="53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8CBE0249-DC84-4C39-89AB-E97D6F0F84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Päivämäärän paikkamerkki 3">
            <a:extLst>
              <a:ext uri="{FF2B5EF4-FFF2-40B4-BE49-F238E27FC236}">
                <a16:creationId xmlns:a16="http://schemas.microsoft.com/office/drawing/2014/main" id="{71815122-4A8E-4281-87AC-8D44BE6CC0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1.9.2021   |   </a:t>
            </a:r>
            <a:endParaRPr lang="fi-FI" dirty="0"/>
          </a:p>
        </p:txBody>
      </p:sp>
      <p:sp>
        <p:nvSpPr>
          <p:cNvPr id="12" name="Alatunnisteen paikkamerkki 4">
            <a:extLst>
              <a:ext uri="{FF2B5EF4-FFF2-40B4-BE49-F238E27FC236}">
                <a16:creationId xmlns:a16="http://schemas.microsoft.com/office/drawing/2014/main" id="{788FD0A6-21DD-4310-9D7C-EC77DE9DFE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Mari Hakola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448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isältö kaarevalla kuvalla 2" preserve="1" userDrawn="1">
  <p:cSld name="title_content_curve_pictur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2350" y="470390"/>
            <a:ext cx="6482227" cy="1119501"/>
          </a:xfrm>
        </p:spPr>
        <p:txBody>
          <a:bodyPr/>
          <a:lstStyle/>
          <a:p>
            <a:r>
              <a:rPr lang="en-GB" dirty="0" err="1"/>
              <a:t>Tekstisivu</a:t>
            </a:r>
            <a:r>
              <a:rPr lang="en-GB" dirty="0"/>
              <a:t> </a:t>
            </a:r>
            <a:r>
              <a:rPr lang="en-GB" dirty="0" err="1"/>
              <a:t>isolla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kaarevalla</a:t>
            </a:r>
            <a:r>
              <a:rPr lang="en-GB" dirty="0"/>
              <a:t> </a:t>
            </a:r>
            <a:r>
              <a:rPr lang="en-GB" dirty="0" err="1"/>
              <a:t>kuvalla</a:t>
            </a:r>
            <a:r>
              <a:rPr lang="en-GB" dirty="0"/>
              <a:t> 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56630"/>
            <a:ext cx="6482227" cy="408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 dirty="0"/>
              <a:t>Esityksen tekstisisältö tulee aina tiivistää mahdollisimman lyhyeksi.</a:t>
            </a:r>
            <a:br>
              <a:rPr lang="fi-FI" dirty="0"/>
            </a:br>
            <a:r>
              <a:rPr lang="fi-FI" dirty="0"/>
              <a:t>Käytä laadukkaita kuvia</a:t>
            </a:r>
            <a:br>
              <a:rPr lang="fi-FI" dirty="0"/>
            </a:br>
            <a:r>
              <a:rPr lang="fi-FI" dirty="0"/>
              <a:t>Vältä tiedostokooltaan isoja kuvia, jotta esityksestä ei tule liian raskas.</a:t>
            </a:r>
            <a:br>
              <a:rPr lang="fi-FI" dirty="0"/>
            </a:br>
            <a:r>
              <a:rPr lang="fi-FI" dirty="0"/>
              <a:t>Sivun tulee olla helposti silmäiltävissä ja teksti koon tulee olla luettavissa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46D95DB7-D85C-4651-BD0D-60A1252BA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7611518" y="180000"/>
            <a:ext cx="4401681" cy="6498000"/>
          </a:xfrm>
          <a:custGeom>
            <a:avLst/>
            <a:gdLst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0 w 4408944"/>
              <a:gd name="connsiteY3" fmla="*/ 6488358 h 6488358"/>
              <a:gd name="connsiteX4" fmla="*/ 0 w 4408944"/>
              <a:gd name="connsiteY4" fmla="*/ 0 h 6488358"/>
              <a:gd name="connsiteX0" fmla="*/ 0 w 4408944"/>
              <a:gd name="connsiteY0" fmla="*/ 2612 h 6490970"/>
              <a:gd name="connsiteX1" fmla="*/ 1703017 w 4408944"/>
              <a:gd name="connsiteY1" fmla="*/ 0 h 6490970"/>
              <a:gd name="connsiteX2" fmla="*/ 4408944 w 4408944"/>
              <a:gd name="connsiteY2" fmla="*/ 2612 h 6490970"/>
              <a:gd name="connsiteX3" fmla="*/ 4408944 w 4408944"/>
              <a:gd name="connsiteY3" fmla="*/ 6490970 h 6490970"/>
              <a:gd name="connsiteX4" fmla="*/ 0 w 4408944"/>
              <a:gd name="connsiteY4" fmla="*/ 6490970 h 6490970"/>
              <a:gd name="connsiteX5" fmla="*/ 0 w 4408944"/>
              <a:gd name="connsiteY5" fmla="*/ 2612 h 6490970"/>
              <a:gd name="connsiteX0" fmla="*/ 399196 w 4808140"/>
              <a:gd name="connsiteY0" fmla="*/ 481490 h 6969848"/>
              <a:gd name="connsiteX1" fmla="*/ 2102213 w 4808140"/>
              <a:gd name="connsiteY1" fmla="*/ 478878 h 6969848"/>
              <a:gd name="connsiteX2" fmla="*/ 4808140 w 4808140"/>
              <a:gd name="connsiteY2" fmla="*/ 481490 h 6969848"/>
              <a:gd name="connsiteX3" fmla="*/ 4808140 w 4808140"/>
              <a:gd name="connsiteY3" fmla="*/ 6969848 h 6969848"/>
              <a:gd name="connsiteX4" fmla="*/ 399196 w 4808140"/>
              <a:gd name="connsiteY4" fmla="*/ 6969848 h 6969848"/>
              <a:gd name="connsiteX5" fmla="*/ 399196 w 4808140"/>
              <a:gd name="connsiteY5" fmla="*/ 481490 h 6969848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420890 w 4410734"/>
              <a:gd name="connsiteY0" fmla="*/ 2450537 h 6490970"/>
              <a:gd name="connsiteX1" fmla="*/ 1704807 w 4410734"/>
              <a:gd name="connsiteY1" fmla="*/ 0 h 6490970"/>
              <a:gd name="connsiteX2" fmla="*/ 4410734 w 4410734"/>
              <a:gd name="connsiteY2" fmla="*/ 2612 h 6490970"/>
              <a:gd name="connsiteX3" fmla="*/ 4410734 w 4410734"/>
              <a:gd name="connsiteY3" fmla="*/ 6490970 h 6490970"/>
              <a:gd name="connsiteX4" fmla="*/ 1790 w 4410734"/>
              <a:gd name="connsiteY4" fmla="*/ 6490970 h 6490970"/>
              <a:gd name="connsiteX5" fmla="*/ 420890 w 4410734"/>
              <a:gd name="connsiteY5" fmla="*/ 2450537 h 649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10734" h="6490970">
                <a:moveTo>
                  <a:pt x="420890" y="2450537"/>
                </a:moveTo>
                <a:cubicBezTo>
                  <a:pt x="704726" y="1368709"/>
                  <a:pt x="1192233" y="476250"/>
                  <a:pt x="1704807" y="0"/>
                </a:cubicBezTo>
                <a:lnTo>
                  <a:pt x="4410734" y="2612"/>
                </a:lnTo>
                <a:lnTo>
                  <a:pt x="4410734" y="6490970"/>
                </a:lnTo>
                <a:lnTo>
                  <a:pt x="1790" y="6490970"/>
                </a:lnTo>
                <a:cubicBezTo>
                  <a:pt x="-18659" y="5206377"/>
                  <a:pt x="137054" y="3532365"/>
                  <a:pt x="420890" y="245053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065E56D1-9BA4-4424-AA13-FA7AB94799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Päivämäärän paikkamerkki 3">
            <a:extLst>
              <a:ext uri="{FF2B5EF4-FFF2-40B4-BE49-F238E27FC236}">
                <a16:creationId xmlns:a16="http://schemas.microsoft.com/office/drawing/2014/main" id="{A889983E-086F-483E-ACC1-0D3B42D4E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1.9.2021   |   </a:t>
            </a:r>
            <a:endParaRPr lang="fi-FI" dirty="0"/>
          </a:p>
        </p:txBody>
      </p:sp>
      <p:sp>
        <p:nvSpPr>
          <p:cNvPr id="12" name="Alatunnisteen paikkamerkki 4">
            <a:extLst>
              <a:ext uri="{FF2B5EF4-FFF2-40B4-BE49-F238E27FC236}">
                <a16:creationId xmlns:a16="http://schemas.microsoft.com/office/drawing/2014/main" id="{C519B920-C56F-4E32-B399-E7C752AC75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Mari Hakola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17093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sältö kaarevalla kuvalla 3" preserve="1" userDrawn="1">
  <p:cSld name="title_content_curve_pictur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077491" y="1856630"/>
            <a:ext cx="6482227" cy="408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 dirty="0"/>
              <a:t>Esityksen tekstisisältö tulee aina tiivistää mahdollisimman lyhyeksi.</a:t>
            </a:r>
            <a:br>
              <a:rPr lang="fi-FI" dirty="0"/>
            </a:br>
            <a:r>
              <a:rPr lang="fi-FI" dirty="0"/>
              <a:t>Käytä laadukkaita kuvia</a:t>
            </a:r>
            <a:br>
              <a:rPr lang="fi-FI" dirty="0"/>
            </a:br>
            <a:r>
              <a:rPr lang="fi-FI" dirty="0"/>
              <a:t>Vältä tiedostokooltaan isoja kuvia, jotta esityksestä ei tule liian raskas.</a:t>
            </a:r>
            <a:br>
              <a:rPr lang="fi-FI" dirty="0"/>
            </a:br>
            <a:r>
              <a:rPr lang="fi-FI" dirty="0"/>
              <a:t>Sivun tulee olla helposti silmäiltävissä ja teksti koon tulee olla luettavissa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7491" y="470390"/>
            <a:ext cx="6482227" cy="1119501"/>
          </a:xfrm>
        </p:spPr>
        <p:txBody>
          <a:bodyPr/>
          <a:lstStyle/>
          <a:p>
            <a:r>
              <a:rPr lang="fi-FI" noProof="0" dirty="0"/>
              <a:t>Tekstisivu isolla </a:t>
            </a:r>
            <a:br>
              <a:rPr lang="fi-FI" noProof="0" dirty="0"/>
            </a:br>
            <a:r>
              <a:rPr lang="fi-FI" noProof="0" dirty="0"/>
              <a:t>kaarevalla kuvalla</a:t>
            </a:r>
            <a:endParaRPr lang="fi-FI" dirty="0"/>
          </a:p>
        </p:txBody>
      </p:sp>
      <p:sp>
        <p:nvSpPr>
          <p:cNvPr id="11" name="Kuvan paikkamerkki 2">
            <a:extLst>
              <a:ext uri="{FF2B5EF4-FFF2-40B4-BE49-F238E27FC236}">
                <a16:creationId xmlns:a16="http://schemas.microsoft.com/office/drawing/2014/main" id="{FFA32AF2-F2A2-4E4F-9C2B-365AAAFFC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4" hasCustomPrompt="1"/>
          </p:nvPr>
        </p:nvSpPr>
        <p:spPr>
          <a:xfrm>
            <a:off x="179999" y="180000"/>
            <a:ext cx="4420767" cy="6498000"/>
          </a:xfrm>
          <a:custGeom>
            <a:avLst/>
            <a:gdLst>
              <a:gd name="connsiteX0" fmla="*/ 0 w 4430891"/>
              <a:gd name="connsiteY0" fmla="*/ 0 h 6488358"/>
              <a:gd name="connsiteX1" fmla="*/ 4430891 w 4430891"/>
              <a:gd name="connsiteY1" fmla="*/ 0 h 6488358"/>
              <a:gd name="connsiteX2" fmla="*/ 4430891 w 4430891"/>
              <a:gd name="connsiteY2" fmla="*/ 6488358 h 6488358"/>
              <a:gd name="connsiteX3" fmla="*/ 0 w 4430891"/>
              <a:gd name="connsiteY3" fmla="*/ 6488358 h 6488358"/>
              <a:gd name="connsiteX4" fmla="*/ 0 w 4430891"/>
              <a:gd name="connsiteY4" fmla="*/ 0 h 6488358"/>
              <a:gd name="connsiteX0" fmla="*/ 0 w 4430891"/>
              <a:gd name="connsiteY0" fmla="*/ 2986 h 6491344"/>
              <a:gd name="connsiteX1" fmla="*/ 2727596 w 4430891"/>
              <a:gd name="connsiteY1" fmla="*/ 0 h 6491344"/>
              <a:gd name="connsiteX2" fmla="*/ 4430891 w 4430891"/>
              <a:gd name="connsiteY2" fmla="*/ 2986 h 6491344"/>
              <a:gd name="connsiteX3" fmla="*/ 4430891 w 4430891"/>
              <a:gd name="connsiteY3" fmla="*/ 6491344 h 6491344"/>
              <a:gd name="connsiteX4" fmla="*/ 0 w 4430891"/>
              <a:gd name="connsiteY4" fmla="*/ 6491344 h 6491344"/>
              <a:gd name="connsiteX5" fmla="*/ 0 w 4430891"/>
              <a:gd name="connsiteY5" fmla="*/ 2986 h 6491344"/>
              <a:gd name="connsiteX0" fmla="*/ 0 w 4831678"/>
              <a:gd name="connsiteY0" fmla="*/ 481615 h 6969973"/>
              <a:gd name="connsiteX1" fmla="*/ 2727596 w 4831678"/>
              <a:gd name="connsiteY1" fmla="*/ 478629 h 6969973"/>
              <a:gd name="connsiteX2" fmla="*/ 4430891 w 4831678"/>
              <a:gd name="connsiteY2" fmla="*/ 481615 h 6969973"/>
              <a:gd name="connsiteX3" fmla="*/ 4430891 w 4831678"/>
              <a:gd name="connsiteY3" fmla="*/ 6969973 h 6969973"/>
              <a:gd name="connsiteX4" fmla="*/ 0 w 4831678"/>
              <a:gd name="connsiteY4" fmla="*/ 6969973 h 6969973"/>
              <a:gd name="connsiteX5" fmla="*/ 0 w 4831678"/>
              <a:gd name="connsiteY5" fmla="*/ 481615 h 6969973"/>
              <a:gd name="connsiteX0" fmla="*/ 0 w 4706556"/>
              <a:gd name="connsiteY0" fmla="*/ 2986 h 6491344"/>
              <a:gd name="connsiteX1" fmla="*/ 2727596 w 4706556"/>
              <a:gd name="connsiteY1" fmla="*/ 0 h 6491344"/>
              <a:gd name="connsiteX2" fmla="*/ 3937832 w 4706556"/>
              <a:gd name="connsiteY2" fmla="*/ 2217269 h 6491344"/>
              <a:gd name="connsiteX3" fmla="*/ 4430891 w 4706556"/>
              <a:gd name="connsiteY3" fmla="*/ 6491344 h 6491344"/>
              <a:gd name="connsiteX4" fmla="*/ 0 w 4706556"/>
              <a:gd name="connsiteY4" fmla="*/ 6491344 h 6491344"/>
              <a:gd name="connsiteX5" fmla="*/ 0 w 4706556"/>
              <a:gd name="connsiteY5" fmla="*/ 2986 h 6491344"/>
              <a:gd name="connsiteX0" fmla="*/ 0 w 4713104"/>
              <a:gd name="connsiteY0" fmla="*/ 2986 h 6491344"/>
              <a:gd name="connsiteX1" fmla="*/ 2727596 w 4713104"/>
              <a:gd name="connsiteY1" fmla="*/ 0 h 6491344"/>
              <a:gd name="connsiteX2" fmla="*/ 3937832 w 4713104"/>
              <a:gd name="connsiteY2" fmla="*/ 2217269 h 6491344"/>
              <a:gd name="connsiteX3" fmla="*/ 4430891 w 4713104"/>
              <a:gd name="connsiteY3" fmla="*/ 6491344 h 6491344"/>
              <a:gd name="connsiteX4" fmla="*/ 0 w 4713104"/>
              <a:gd name="connsiteY4" fmla="*/ 6491344 h 6491344"/>
              <a:gd name="connsiteX5" fmla="*/ 0 w 4713104"/>
              <a:gd name="connsiteY5" fmla="*/ 2986 h 6491344"/>
              <a:gd name="connsiteX0" fmla="*/ 0 w 4713104"/>
              <a:gd name="connsiteY0" fmla="*/ 2986 h 6491344"/>
              <a:gd name="connsiteX1" fmla="*/ 2727596 w 4713104"/>
              <a:gd name="connsiteY1" fmla="*/ 0 h 6491344"/>
              <a:gd name="connsiteX2" fmla="*/ 3937832 w 4713104"/>
              <a:gd name="connsiteY2" fmla="*/ 2217269 h 6491344"/>
              <a:gd name="connsiteX3" fmla="*/ 4430891 w 4713104"/>
              <a:gd name="connsiteY3" fmla="*/ 6491344 h 6491344"/>
              <a:gd name="connsiteX4" fmla="*/ 0 w 4713104"/>
              <a:gd name="connsiteY4" fmla="*/ 6491344 h 6491344"/>
              <a:gd name="connsiteX5" fmla="*/ 0 w 4713104"/>
              <a:gd name="connsiteY5" fmla="*/ 2986 h 6491344"/>
              <a:gd name="connsiteX0" fmla="*/ 0 w 4431482"/>
              <a:gd name="connsiteY0" fmla="*/ 2986 h 6491344"/>
              <a:gd name="connsiteX1" fmla="*/ 2727596 w 4431482"/>
              <a:gd name="connsiteY1" fmla="*/ 0 h 6491344"/>
              <a:gd name="connsiteX2" fmla="*/ 3937832 w 4431482"/>
              <a:gd name="connsiteY2" fmla="*/ 2217269 h 6491344"/>
              <a:gd name="connsiteX3" fmla="*/ 4430891 w 4431482"/>
              <a:gd name="connsiteY3" fmla="*/ 6491344 h 6491344"/>
              <a:gd name="connsiteX4" fmla="*/ 0 w 4431482"/>
              <a:gd name="connsiteY4" fmla="*/ 6491344 h 6491344"/>
              <a:gd name="connsiteX5" fmla="*/ 0 w 4431482"/>
              <a:gd name="connsiteY5" fmla="*/ 2986 h 6491344"/>
              <a:gd name="connsiteX0" fmla="*/ 0 w 4431482"/>
              <a:gd name="connsiteY0" fmla="*/ 2986 h 6491344"/>
              <a:gd name="connsiteX1" fmla="*/ 2727596 w 4431482"/>
              <a:gd name="connsiteY1" fmla="*/ 0 h 6491344"/>
              <a:gd name="connsiteX2" fmla="*/ 3937832 w 4431482"/>
              <a:gd name="connsiteY2" fmla="*/ 2217269 h 6491344"/>
              <a:gd name="connsiteX3" fmla="*/ 4430891 w 4431482"/>
              <a:gd name="connsiteY3" fmla="*/ 6491344 h 6491344"/>
              <a:gd name="connsiteX4" fmla="*/ 0 w 4431482"/>
              <a:gd name="connsiteY4" fmla="*/ 6491344 h 6491344"/>
              <a:gd name="connsiteX5" fmla="*/ 0 w 4431482"/>
              <a:gd name="connsiteY5" fmla="*/ 2986 h 6491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31482" h="6491344">
                <a:moveTo>
                  <a:pt x="0" y="2986"/>
                </a:moveTo>
                <a:lnTo>
                  <a:pt x="2727596" y="0"/>
                </a:lnTo>
                <a:cubicBezTo>
                  <a:pt x="3107490" y="349624"/>
                  <a:pt x="3613608" y="1148825"/>
                  <a:pt x="3937832" y="2217269"/>
                </a:cubicBezTo>
                <a:cubicBezTo>
                  <a:pt x="4262056" y="3285713"/>
                  <a:pt x="4443231" y="4809316"/>
                  <a:pt x="4430891" y="6491344"/>
                </a:cubicBezTo>
                <a:lnTo>
                  <a:pt x="0" y="6491344"/>
                </a:lnTo>
                <a:lnTo>
                  <a:pt x="0" y="298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910832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" preserve="1" userDrawn="1">
  <p:cSld name="subtitl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>
            <a:extLst>
              <a:ext uri="{FF2B5EF4-FFF2-40B4-BE49-F238E27FC236}">
                <a16:creationId xmlns:a16="http://schemas.microsoft.com/office/drawing/2014/main" id="{FCE9B700-78CD-4A46-8766-AF0BB370C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3" y="4020341"/>
            <a:ext cx="11832392" cy="2666209"/>
          </a:xfrm>
          <a:custGeom>
            <a:avLst/>
            <a:gdLst>
              <a:gd name="T0" fmla="*/ 0 w 32870"/>
              <a:gd name="T1" fmla="*/ 2673 h 7243"/>
              <a:gd name="T2" fmla="*/ 0 w 32870"/>
              <a:gd name="T3" fmla="*/ 7243 h 7243"/>
              <a:gd name="T4" fmla="*/ 19357 w 32870"/>
              <a:gd name="T5" fmla="*/ 7227 h 7243"/>
              <a:gd name="T6" fmla="*/ 32870 w 32870"/>
              <a:gd name="T7" fmla="*/ 5129 h 7243"/>
              <a:gd name="T8" fmla="*/ 32870 w 32870"/>
              <a:gd name="T9" fmla="*/ 0 h 7243"/>
              <a:gd name="T10" fmla="*/ 18713 w 32870"/>
              <a:gd name="T11" fmla="*/ 2667 h 7243"/>
              <a:gd name="T12" fmla="*/ 0 w 32870"/>
              <a:gd name="T13" fmla="*/ 2673 h 7243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0" y="3690"/>
                </a:moveTo>
                <a:lnTo>
                  <a:pt x="0" y="10000"/>
                </a:lnTo>
                <a:lnTo>
                  <a:pt x="5889" y="9978"/>
                </a:lnTo>
                <a:cubicBezTo>
                  <a:pt x="7711" y="9924"/>
                  <a:pt x="9045" y="8853"/>
                  <a:pt x="10000" y="7081"/>
                </a:cubicBezTo>
                <a:lnTo>
                  <a:pt x="10000" y="0"/>
                </a:lnTo>
                <a:cubicBezTo>
                  <a:pt x="8680" y="2670"/>
                  <a:pt x="6906" y="3414"/>
                  <a:pt x="5697" y="3613"/>
                </a:cubicBezTo>
                <a:lnTo>
                  <a:pt x="0" y="3690"/>
                </a:ln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66D37437-23D8-4818-9C76-1C816B514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3" y="180000"/>
            <a:ext cx="11832392" cy="4856905"/>
          </a:xfrm>
          <a:custGeom>
            <a:avLst/>
            <a:gdLst>
              <a:gd name="T0" fmla="*/ 0 w 32870"/>
              <a:gd name="T1" fmla="*/ 0 h 13403"/>
              <a:gd name="T2" fmla="*/ 0 w 32870"/>
              <a:gd name="T3" fmla="*/ 13403 h 13403"/>
              <a:gd name="T4" fmla="*/ 18713 w 32870"/>
              <a:gd name="T5" fmla="*/ 13397 h 13403"/>
              <a:gd name="T6" fmla="*/ 32870 w 32870"/>
              <a:gd name="T7" fmla="*/ 10730 h 13403"/>
              <a:gd name="T8" fmla="*/ 32870 w 32870"/>
              <a:gd name="T9" fmla="*/ 0 h 13403"/>
              <a:gd name="T10" fmla="*/ 0 w 32870"/>
              <a:gd name="T11" fmla="*/ 0 h 134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870" h="13403">
                <a:moveTo>
                  <a:pt x="0" y="0"/>
                </a:moveTo>
                <a:lnTo>
                  <a:pt x="0" y="13403"/>
                </a:lnTo>
                <a:cubicBezTo>
                  <a:pt x="9000" y="13399"/>
                  <a:pt x="17833" y="13396"/>
                  <a:pt x="18713" y="13397"/>
                </a:cubicBezTo>
                <a:cubicBezTo>
                  <a:pt x="22399" y="13403"/>
                  <a:pt x="28631" y="13027"/>
                  <a:pt x="32870" y="10730"/>
                </a:cubicBezTo>
                <a:lnTo>
                  <a:pt x="328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jäsentämiseen 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4116941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2" preserve="1" userDrawn="1">
  <p:cSld name="subtitl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>
            <a:extLst>
              <a:ext uri="{FF2B5EF4-FFF2-40B4-BE49-F238E27FC236}">
                <a16:creationId xmlns:a16="http://schemas.microsoft.com/office/drawing/2014/main" id="{FCE9B700-78CD-4A46-8766-AF0BB370C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4020341"/>
            <a:ext cx="11834341" cy="2666209"/>
          </a:xfrm>
          <a:custGeom>
            <a:avLst/>
            <a:gdLst>
              <a:gd name="T0" fmla="*/ 0 w 32870"/>
              <a:gd name="T1" fmla="*/ 2673 h 7243"/>
              <a:gd name="T2" fmla="*/ 0 w 32870"/>
              <a:gd name="T3" fmla="*/ 7243 h 7243"/>
              <a:gd name="T4" fmla="*/ 19357 w 32870"/>
              <a:gd name="T5" fmla="*/ 7227 h 7243"/>
              <a:gd name="T6" fmla="*/ 32870 w 32870"/>
              <a:gd name="T7" fmla="*/ 5129 h 7243"/>
              <a:gd name="T8" fmla="*/ 32870 w 32870"/>
              <a:gd name="T9" fmla="*/ 0 h 7243"/>
              <a:gd name="T10" fmla="*/ 18713 w 32870"/>
              <a:gd name="T11" fmla="*/ 2667 h 7243"/>
              <a:gd name="T12" fmla="*/ 0 w 32870"/>
              <a:gd name="T13" fmla="*/ 2673 h 7243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0" y="3690"/>
                </a:moveTo>
                <a:lnTo>
                  <a:pt x="0" y="10000"/>
                </a:lnTo>
                <a:lnTo>
                  <a:pt x="5889" y="9978"/>
                </a:lnTo>
                <a:cubicBezTo>
                  <a:pt x="7711" y="9924"/>
                  <a:pt x="9045" y="8853"/>
                  <a:pt x="10000" y="7081"/>
                </a:cubicBezTo>
                <a:lnTo>
                  <a:pt x="10000" y="0"/>
                </a:lnTo>
                <a:cubicBezTo>
                  <a:pt x="8680" y="2670"/>
                  <a:pt x="6906" y="3414"/>
                  <a:pt x="5697" y="3613"/>
                </a:cubicBezTo>
                <a:lnTo>
                  <a:pt x="0" y="3690"/>
                </a:lnTo>
                <a:close/>
              </a:path>
            </a:pathLst>
          </a:custGeom>
          <a:solidFill>
            <a:srgbClr val="B6B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66D37437-23D8-4818-9C76-1C816B514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856905"/>
          </a:xfrm>
          <a:custGeom>
            <a:avLst/>
            <a:gdLst>
              <a:gd name="T0" fmla="*/ 0 w 32870"/>
              <a:gd name="T1" fmla="*/ 0 h 13403"/>
              <a:gd name="T2" fmla="*/ 0 w 32870"/>
              <a:gd name="T3" fmla="*/ 13403 h 13403"/>
              <a:gd name="T4" fmla="*/ 18713 w 32870"/>
              <a:gd name="T5" fmla="*/ 13397 h 13403"/>
              <a:gd name="T6" fmla="*/ 32870 w 32870"/>
              <a:gd name="T7" fmla="*/ 10730 h 13403"/>
              <a:gd name="T8" fmla="*/ 32870 w 32870"/>
              <a:gd name="T9" fmla="*/ 0 h 13403"/>
              <a:gd name="T10" fmla="*/ 0 w 32870"/>
              <a:gd name="T11" fmla="*/ 0 h 134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870" h="13403">
                <a:moveTo>
                  <a:pt x="0" y="0"/>
                </a:moveTo>
                <a:lnTo>
                  <a:pt x="0" y="13403"/>
                </a:lnTo>
                <a:cubicBezTo>
                  <a:pt x="9000" y="13399"/>
                  <a:pt x="17833" y="13396"/>
                  <a:pt x="18713" y="13397"/>
                </a:cubicBezTo>
                <a:cubicBezTo>
                  <a:pt x="22399" y="13403"/>
                  <a:pt x="28631" y="13027"/>
                  <a:pt x="32870" y="10730"/>
                </a:cubicBezTo>
                <a:lnTo>
                  <a:pt x="32870" y="0"/>
                </a:lnTo>
                <a:lnTo>
                  <a:pt x="0" y="0"/>
                </a:lnTo>
                <a:close/>
              </a:path>
            </a:pathLst>
          </a:custGeom>
          <a:solidFill>
            <a:srgbClr val="5A81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jäsentämiseen 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783772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 2" type="title" preserve="1">
  <p:cSld name="titl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2">
            <a:extLst>
              <a:ext uri="{FF2B5EF4-FFF2-40B4-BE49-F238E27FC236}">
                <a16:creationId xmlns:a16="http://schemas.microsoft.com/office/drawing/2014/main" id="{05F8CEAE-2B96-485D-B411-8B7C510B0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3939871"/>
            <a:ext cx="11834341" cy="2720456"/>
          </a:xfrm>
          <a:custGeom>
            <a:avLst/>
            <a:gdLst>
              <a:gd name="T0" fmla="*/ 0 w 32870"/>
              <a:gd name="T1" fmla="*/ 2226 h 7380"/>
              <a:gd name="T2" fmla="*/ 0 w 32870"/>
              <a:gd name="T3" fmla="*/ 7380 h 7380"/>
              <a:gd name="T4" fmla="*/ 14422 w 32870"/>
              <a:gd name="T5" fmla="*/ 4565 h 7380"/>
              <a:gd name="T6" fmla="*/ 32870 w 32870"/>
              <a:gd name="T7" fmla="*/ 4560 h 7380"/>
              <a:gd name="T8" fmla="*/ 32870 w 32870"/>
              <a:gd name="T9" fmla="*/ 0 h 7380"/>
              <a:gd name="T10" fmla="*/ 13779 w 32870"/>
              <a:gd name="T11" fmla="*/ 16 h 7380"/>
              <a:gd name="T12" fmla="*/ 0 w 32870"/>
              <a:gd name="T13" fmla="*/ 2226 h 7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7380">
                <a:moveTo>
                  <a:pt x="0" y="2226"/>
                </a:moveTo>
                <a:lnTo>
                  <a:pt x="0" y="7380"/>
                </a:lnTo>
                <a:cubicBezTo>
                  <a:pt x="4241" y="4951"/>
                  <a:pt x="10659" y="4560"/>
                  <a:pt x="14422" y="4565"/>
                </a:cubicBezTo>
                <a:cubicBezTo>
                  <a:pt x="15294" y="4566"/>
                  <a:pt x="23963" y="4563"/>
                  <a:pt x="32870" y="4560"/>
                </a:cubicBezTo>
                <a:lnTo>
                  <a:pt x="32870" y="0"/>
                </a:lnTo>
                <a:cubicBezTo>
                  <a:pt x="23927" y="3"/>
                  <a:pt x="15112" y="8"/>
                  <a:pt x="13779" y="16"/>
                </a:cubicBezTo>
                <a:cubicBezTo>
                  <a:pt x="7620" y="56"/>
                  <a:pt x="3156" y="876"/>
                  <a:pt x="0" y="2226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E1153FAC-44DF-431E-A26D-60482F426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632577"/>
          </a:xfrm>
          <a:custGeom>
            <a:avLst/>
            <a:gdLst>
              <a:gd name="T0" fmla="*/ 32870 w 32870"/>
              <a:gd name="T1" fmla="*/ 11160 h 12864"/>
              <a:gd name="T2" fmla="*/ 32870 w 32870"/>
              <a:gd name="T3" fmla="*/ 0 h 12864"/>
              <a:gd name="T4" fmla="*/ 11591 w 32870"/>
              <a:gd name="T5" fmla="*/ 0 h 12864"/>
              <a:gd name="T6" fmla="*/ 0 w 32870"/>
              <a:gd name="T7" fmla="*/ 4209 h 12864"/>
              <a:gd name="T8" fmla="*/ 0 w 32870"/>
              <a:gd name="T9" fmla="*/ 12864 h 12864"/>
              <a:gd name="T10" fmla="*/ 13779 w 32870"/>
              <a:gd name="T11" fmla="*/ 10654 h 12864"/>
              <a:gd name="T12" fmla="*/ 32870 w 32870"/>
              <a:gd name="T13" fmla="*/ 10638 h 12864"/>
              <a:gd name="T14" fmla="*/ 32870 w 32870"/>
              <a:gd name="T15" fmla="*/ 11160 h 12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870" h="12864">
                <a:moveTo>
                  <a:pt x="32870" y="11160"/>
                </a:moveTo>
                <a:lnTo>
                  <a:pt x="32870" y="0"/>
                </a:lnTo>
                <a:lnTo>
                  <a:pt x="11591" y="0"/>
                </a:lnTo>
                <a:cubicBezTo>
                  <a:pt x="10879" y="2578"/>
                  <a:pt x="7831" y="4511"/>
                  <a:pt x="0" y="4209"/>
                </a:cubicBezTo>
                <a:lnTo>
                  <a:pt x="0" y="12864"/>
                </a:lnTo>
                <a:cubicBezTo>
                  <a:pt x="3156" y="11514"/>
                  <a:pt x="7620" y="10694"/>
                  <a:pt x="13779" y="10654"/>
                </a:cubicBezTo>
                <a:cubicBezTo>
                  <a:pt x="15112" y="10646"/>
                  <a:pt x="23927" y="10641"/>
                  <a:pt x="32870" y="10638"/>
                </a:cubicBezTo>
                <a:lnTo>
                  <a:pt x="32870" y="11160"/>
                </a:ln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1720931"/>
            <a:ext cx="8193024" cy="1800000"/>
          </a:xfrm>
        </p:spPr>
        <p:txBody>
          <a:bodyPr anchor="ctr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Otsikko, Esityksen aloitussivu </a:t>
            </a:r>
            <a:br>
              <a:rPr lang="fi-FI" dirty="0"/>
            </a:br>
            <a:r>
              <a:rPr lang="fi-FI" dirty="0"/>
              <a:t>–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Bold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kolme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35458" y="4737495"/>
            <a:ext cx="7068698" cy="642035"/>
          </a:xfrm>
        </p:spPr>
        <p:txBody>
          <a:bodyPr anchor="t" anchorCtr="0"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  <p:sp>
        <p:nvSpPr>
          <p:cNvPr id="14" name="Päivämäärän paikkamerkki 3">
            <a:extLst>
              <a:ext uri="{FF2B5EF4-FFF2-40B4-BE49-F238E27FC236}">
                <a16:creationId xmlns:a16="http://schemas.microsoft.com/office/drawing/2014/main" id="{39075F1A-02C4-4735-B1E3-C64DC67FE1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004156" y="4737495"/>
            <a:ext cx="1240109" cy="642035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fi-FI" sz="1600" smtClean="0">
                <a:solidFill>
                  <a:schemeClr val="bg1"/>
                </a:solidFill>
              </a:defRPr>
            </a:lvl1pPr>
          </a:lstStyle>
          <a:p>
            <a:pPr algn="r">
              <a:lnSpc>
                <a:spcPct val="110000"/>
              </a:lnSpc>
              <a:buClr>
                <a:schemeClr val="tx2"/>
              </a:buClr>
            </a:pPr>
            <a:r>
              <a:rPr lang="fi-FI"/>
              <a:t>1.9.2021</a:t>
            </a:r>
            <a:endParaRPr lang="fi-FI" sz="1600" dirty="0">
              <a:solidFill>
                <a:schemeClr val="bg1"/>
              </a:solidFill>
            </a:endParaRPr>
          </a:p>
        </p:txBody>
      </p:sp>
      <p:sp>
        <p:nvSpPr>
          <p:cNvPr id="15" name="Alatunnisteen paikkamerkki 4">
            <a:extLst>
              <a:ext uri="{FF2B5EF4-FFF2-40B4-BE49-F238E27FC236}">
                <a16:creationId xmlns:a16="http://schemas.microsoft.com/office/drawing/2014/main" id="{6BD6B811-C650-4A18-9C6D-CB0DEFCA7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91172" y="4459962"/>
            <a:ext cx="4114800" cy="204601"/>
          </a:xfrm>
        </p:spPr>
        <p:txBody>
          <a:bodyPr vert="horz" lIns="0" tIns="0" rIns="0" bIns="0" rtlCol="0" anchor="t" anchorCtr="0">
            <a:noAutofit/>
          </a:bodyPr>
          <a:lstStyle>
            <a:lvl1pPr algn="r">
              <a:defRPr lang="fi-FI" sz="1600" dirty="0" smtClean="0">
                <a:solidFill>
                  <a:schemeClr val="bg1"/>
                </a:solidFill>
              </a:defRPr>
            </a:lvl1pPr>
          </a:lstStyle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fi-FI"/>
              <a:t>Mari Hakola</a:t>
            </a:r>
            <a:endParaRPr lang="fi-FI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47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3" preserve="1" userDrawn="1">
  <p:cSld name="subtitl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>
            <a:extLst>
              <a:ext uri="{FF2B5EF4-FFF2-40B4-BE49-F238E27FC236}">
                <a16:creationId xmlns:a16="http://schemas.microsoft.com/office/drawing/2014/main" id="{FCE9B700-78CD-4A46-8766-AF0BB370C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4020341"/>
            <a:ext cx="11834341" cy="2666209"/>
          </a:xfrm>
          <a:custGeom>
            <a:avLst/>
            <a:gdLst>
              <a:gd name="T0" fmla="*/ 0 w 32870"/>
              <a:gd name="T1" fmla="*/ 2673 h 7243"/>
              <a:gd name="T2" fmla="*/ 0 w 32870"/>
              <a:gd name="T3" fmla="*/ 7243 h 7243"/>
              <a:gd name="T4" fmla="*/ 19357 w 32870"/>
              <a:gd name="T5" fmla="*/ 7227 h 7243"/>
              <a:gd name="T6" fmla="*/ 32870 w 32870"/>
              <a:gd name="T7" fmla="*/ 5129 h 7243"/>
              <a:gd name="T8" fmla="*/ 32870 w 32870"/>
              <a:gd name="T9" fmla="*/ 0 h 7243"/>
              <a:gd name="T10" fmla="*/ 18713 w 32870"/>
              <a:gd name="T11" fmla="*/ 2667 h 7243"/>
              <a:gd name="T12" fmla="*/ 0 w 32870"/>
              <a:gd name="T13" fmla="*/ 2673 h 7243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0" y="3690"/>
                </a:moveTo>
                <a:lnTo>
                  <a:pt x="0" y="10000"/>
                </a:lnTo>
                <a:lnTo>
                  <a:pt x="5889" y="9978"/>
                </a:lnTo>
                <a:cubicBezTo>
                  <a:pt x="7711" y="9924"/>
                  <a:pt x="9045" y="8853"/>
                  <a:pt x="10000" y="7081"/>
                </a:cubicBezTo>
                <a:lnTo>
                  <a:pt x="10000" y="0"/>
                </a:lnTo>
                <a:cubicBezTo>
                  <a:pt x="8680" y="2670"/>
                  <a:pt x="6906" y="3414"/>
                  <a:pt x="5697" y="3613"/>
                </a:cubicBezTo>
                <a:lnTo>
                  <a:pt x="0" y="3690"/>
                </a:lnTo>
                <a:close/>
              </a:path>
            </a:pathLst>
          </a:custGeom>
          <a:solidFill>
            <a:srgbClr val="D9640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66D37437-23D8-4818-9C76-1C816B514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856905"/>
          </a:xfrm>
          <a:custGeom>
            <a:avLst/>
            <a:gdLst>
              <a:gd name="T0" fmla="*/ 0 w 32870"/>
              <a:gd name="T1" fmla="*/ 0 h 13403"/>
              <a:gd name="T2" fmla="*/ 0 w 32870"/>
              <a:gd name="T3" fmla="*/ 13403 h 13403"/>
              <a:gd name="T4" fmla="*/ 18713 w 32870"/>
              <a:gd name="T5" fmla="*/ 13397 h 13403"/>
              <a:gd name="T6" fmla="*/ 32870 w 32870"/>
              <a:gd name="T7" fmla="*/ 10730 h 13403"/>
              <a:gd name="T8" fmla="*/ 32870 w 32870"/>
              <a:gd name="T9" fmla="*/ 0 h 13403"/>
              <a:gd name="T10" fmla="*/ 0 w 32870"/>
              <a:gd name="T11" fmla="*/ 0 h 134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870" h="13403">
                <a:moveTo>
                  <a:pt x="0" y="0"/>
                </a:moveTo>
                <a:lnTo>
                  <a:pt x="0" y="13403"/>
                </a:lnTo>
                <a:cubicBezTo>
                  <a:pt x="9000" y="13399"/>
                  <a:pt x="17833" y="13396"/>
                  <a:pt x="18713" y="13397"/>
                </a:cubicBezTo>
                <a:cubicBezTo>
                  <a:pt x="22399" y="13403"/>
                  <a:pt x="28631" y="13027"/>
                  <a:pt x="32870" y="10730"/>
                </a:cubicBezTo>
                <a:lnTo>
                  <a:pt x="32870" y="0"/>
                </a:lnTo>
                <a:lnTo>
                  <a:pt x="0" y="0"/>
                </a:lnTo>
                <a:close/>
              </a:path>
            </a:pathLst>
          </a:custGeom>
          <a:solidFill>
            <a:srgbClr val="BE5A0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jäsentämiseen 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39385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4" preserve="1" userDrawn="1">
  <p:cSld name="subtitle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Ryhmä 7">
            <a:extLst>
              <a:ext uri="{FF2B5EF4-FFF2-40B4-BE49-F238E27FC236}">
                <a16:creationId xmlns:a16="http://schemas.microsoft.com/office/drawing/2014/main" id="{699CDD43-C904-4C83-89E3-B4A65DCAA1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78632" y="180000"/>
            <a:ext cx="11834341" cy="6488159"/>
            <a:chOff x="178632" y="172167"/>
            <a:chExt cx="11834341" cy="6488159"/>
          </a:xfrm>
        </p:grpSpPr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90CE7767-6758-4913-9796-391DDD99B5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8632" y="3955066"/>
              <a:ext cx="11834341" cy="2705260"/>
            </a:xfrm>
            <a:custGeom>
              <a:avLst/>
              <a:gdLst>
                <a:gd name="T0" fmla="*/ 0 w 32870"/>
                <a:gd name="T1" fmla="*/ 2226 h 7510"/>
                <a:gd name="T2" fmla="*/ 0 w 32870"/>
                <a:gd name="T3" fmla="*/ 7510 h 7510"/>
                <a:gd name="T4" fmla="*/ 14422 w 32870"/>
                <a:gd name="T5" fmla="*/ 4695 h 7510"/>
                <a:gd name="T6" fmla="*/ 32870 w 32870"/>
                <a:gd name="T7" fmla="*/ 4690 h 7510"/>
                <a:gd name="T8" fmla="*/ 32870 w 32870"/>
                <a:gd name="T9" fmla="*/ 0 h 7510"/>
                <a:gd name="T10" fmla="*/ 13779 w 32870"/>
                <a:gd name="T11" fmla="*/ 16 h 7510"/>
                <a:gd name="T12" fmla="*/ 0 w 32870"/>
                <a:gd name="T13" fmla="*/ 2226 h 7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870" h="7510">
                  <a:moveTo>
                    <a:pt x="0" y="2226"/>
                  </a:moveTo>
                  <a:lnTo>
                    <a:pt x="0" y="7510"/>
                  </a:lnTo>
                  <a:cubicBezTo>
                    <a:pt x="4241" y="5081"/>
                    <a:pt x="10659" y="4690"/>
                    <a:pt x="14422" y="4695"/>
                  </a:cubicBezTo>
                  <a:cubicBezTo>
                    <a:pt x="15294" y="4696"/>
                    <a:pt x="23963" y="4693"/>
                    <a:pt x="32870" y="4690"/>
                  </a:cubicBezTo>
                  <a:lnTo>
                    <a:pt x="32870" y="0"/>
                  </a:lnTo>
                  <a:cubicBezTo>
                    <a:pt x="23927" y="3"/>
                    <a:pt x="15112" y="8"/>
                    <a:pt x="13779" y="16"/>
                  </a:cubicBezTo>
                  <a:cubicBezTo>
                    <a:pt x="7620" y="56"/>
                    <a:pt x="3156" y="876"/>
                    <a:pt x="0" y="2226"/>
                  </a:cubicBezTo>
                  <a:close/>
                </a:path>
              </a:pathLst>
            </a:custGeom>
            <a:solidFill>
              <a:srgbClr val="5770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C7A82CFE-FC2A-469E-AAFA-303040F09F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8632" y="172167"/>
              <a:ext cx="11834341" cy="4632577"/>
            </a:xfrm>
            <a:custGeom>
              <a:avLst/>
              <a:gdLst>
                <a:gd name="T0" fmla="*/ 0 w 32870"/>
                <a:gd name="T1" fmla="*/ 0 h 12864"/>
                <a:gd name="T2" fmla="*/ 0 w 32870"/>
                <a:gd name="T3" fmla="*/ 12864 h 12864"/>
                <a:gd name="T4" fmla="*/ 13779 w 32870"/>
                <a:gd name="T5" fmla="*/ 10654 h 12864"/>
                <a:gd name="T6" fmla="*/ 32870 w 32870"/>
                <a:gd name="T7" fmla="*/ 10638 h 12864"/>
                <a:gd name="T8" fmla="*/ 32870 w 32870"/>
                <a:gd name="T9" fmla="*/ 0 h 12864"/>
                <a:gd name="T10" fmla="*/ 0 w 32870"/>
                <a:gd name="T11" fmla="*/ 0 h 12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870" h="12864">
                  <a:moveTo>
                    <a:pt x="0" y="0"/>
                  </a:moveTo>
                  <a:lnTo>
                    <a:pt x="0" y="12864"/>
                  </a:lnTo>
                  <a:cubicBezTo>
                    <a:pt x="3156" y="11514"/>
                    <a:pt x="7620" y="10694"/>
                    <a:pt x="13779" y="10654"/>
                  </a:cubicBezTo>
                  <a:cubicBezTo>
                    <a:pt x="15112" y="10646"/>
                    <a:pt x="23927" y="10641"/>
                    <a:pt x="32870" y="10638"/>
                  </a:cubicBezTo>
                  <a:lnTo>
                    <a:pt x="328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8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jäsentämiseen 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240699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5" preserve="1" userDrawn="1">
  <p:cSld name="subtitle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Ryhmä 7">
            <a:extLst>
              <a:ext uri="{FF2B5EF4-FFF2-40B4-BE49-F238E27FC236}">
                <a16:creationId xmlns:a16="http://schemas.microsoft.com/office/drawing/2014/main" id="{699CDD43-C904-4C83-89E3-B4A65DCAA1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78632" y="180000"/>
            <a:ext cx="11834341" cy="6488159"/>
            <a:chOff x="178632" y="172167"/>
            <a:chExt cx="11834341" cy="6488159"/>
          </a:xfrm>
        </p:grpSpPr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90CE7767-6758-4913-9796-391DDD99B5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8632" y="3955066"/>
              <a:ext cx="11834341" cy="2705260"/>
            </a:xfrm>
            <a:custGeom>
              <a:avLst/>
              <a:gdLst>
                <a:gd name="T0" fmla="*/ 0 w 32870"/>
                <a:gd name="T1" fmla="*/ 2226 h 7510"/>
                <a:gd name="T2" fmla="*/ 0 w 32870"/>
                <a:gd name="T3" fmla="*/ 7510 h 7510"/>
                <a:gd name="T4" fmla="*/ 14422 w 32870"/>
                <a:gd name="T5" fmla="*/ 4695 h 7510"/>
                <a:gd name="T6" fmla="*/ 32870 w 32870"/>
                <a:gd name="T7" fmla="*/ 4690 h 7510"/>
                <a:gd name="T8" fmla="*/ 32870 w 32870"/>
                <a:gd name="T9" fmla="*/ 0 h 7510"/>
                <a:gd name="T10" fmla="*/ 13779 w 32870"/>
                <a:gd name="T11" fmla="*/ 16 h 7510"/>
                <a:gd name="T12" fmla="*/ 0 w 32870"/>
                <a:gd name="T13" fmla="*/ 2226 h 7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870" h="7510">
                  <a:moveTo>
                    <a:pt x="0" y="2226"/>
                  </a:moveTo>
                  <a:lnTo>
                    <a:pt x="0" y="7510"/>
                  </a:lnTo>
                  <a:cubicBezTo>
                    <a:pt x="4241" y="5081"/>
                    <a:pt x="10659" y="4690"/>
                    <a:pt x="14422" y="4695"/>
                  </a:cubicBezTo>
                  <a:cubicBezTo>
                    <a:pt x="15294" y="4696"/>
                    <a:pt x="23963" y="4693"/>
                    <a:pt x="32870" y="4690"/>
                  </a:cubicBezTo>
                  <a:lnTo>
                    <a:pt x="32870" y="0"/>
                  </a:lnTo>
                  <a:cubicBezTo>
                    <a:pt x="23927" y="3"/>
                    <a:pt x="15112" y="8"/>
                    <a:pt x="13779" y="16"/>
                  </a:cubicBezTo>
                  <a:cubicBezTo>
                    <a:pt x="7620" y="56"/>
                    <a:pt x="3156" y="876"/>
                    <a:pt x="0" y="2226"/>
                  </a:cubicBezTo>
                  <a:close/>
                </a:path>
              </a:pathLst>
            </a:custGeom>
            <a:solidFill>
              <a:srgbClr val="B6B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C7A82CFE-FC2A-469E-AAFA-303040F09F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8632" y="172167"/>
              <a:ext cx="11834341" cy="4632577"/>
            </a:xfrm>
            <a:custGeom>
              <a:avLst/>
              <a:gdLst>
                <a:gd name="T0" fmla="*/ 0 w 32870"/>
                <a:gd name="T1" fmla="*/ 0 h 12864"/>
                <a:gd name="T2" fmla="*/ 0 w 32870"/>
                <a:gd name="T3" fmla="*/ 12864 h 12864"/>
                <a:gd name="T4" fmla="*/ 13779 w 32870"/>
                <a:gd name="T5" fmla="*/ 10654 h 12864"/>
                <a:gd name="T6" fmla="*/ 32870 w 32870"/>
                <a:gd name="T7" fmla="*/ 10638 h 12864"/>
                <a:gd name="T8" fmla="*/ 32870 w 32870"/>
                <a:gd name="T9" fmla="*/ 0 h 12864"/>
                <a:gd name="T10" fmla="*/ 0 w 32870"/>
                <a:gd name="T11" fmla="*/ 0 h 12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870" h="12864">
                  <a:moveTo>
                    <a:pt x="0" y="0"/>
                  </a:moveTo>
                  <a:lnTo>
                    <a:pt x="0" y="12864"/>
                  </a:lnTo>
                  <a:cubicBezTo>
                    <a:pt x="3156" y="11514"/>
                    <a:pt x="7620" y="10694"/>
                    <a:pt x="13779" y="10654"/>
                  </a:cubicBezTo>
                  <a:cubicBezTo>
                    <a:pt x="15112" y="10646"/>
                    <a:pt x="23927" y="10641"/>
                    <a:pt x="32870" y="10638"/>
                  </a:cubicBezTo>
                  <a:lnTo>
                    <a:pt x="328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A81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jäsentämiseen 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2105680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6" preserve="1" userDrawn="1">
  <p:cSld name="subtitle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2">
            <a:extLst>
              <a:ext uri="{FF2B5EF4-FFF2-40B4-BE49-F238E27FC236}">
                <a16:creationId xmlns:a16="http://schemas.microsoft.com/office/drawing/2014/main" id="{90CE7767-6758-4913-9796-391DDD99B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3962899"/>
            <a:ext cx="11834341" cy="2705260"/>
          </a:xfrm>
          <a:custGeom>
            <a:avLst/>
            <a:gdLst>
              <a:gd name="T0" fmla="*/ 0 w 32870"/>
              <a:gd name="T1" fmla="*/ 2226 h 7510"/>
              <a:gd name="T2" fmla="*/ 0 w 32870"/>
              <a:gd name="T3" fmla="*/ 7510 h 7510"/>
              <a:gd name="T4" fmla="*/ 14422 w 32870"/>
              <a:gd name="T5" fmla="*/ 4695 h 7510"/>
              <a:gd name="T6" fmla="*/ 32870 w 32870"/>
              <a:gd name="T7" fmla="*/ 4690 h 7510"/>
              <a:gd name="T8" fmla="*/ 32870 w 32870"/>
              <a:gd name="T9" fmla="*/ 0 h 7510"/>
              <a:gd name="T10" fmla="*/ 13779 w 32870"/>
              <a:gd name="T11" fmla="*/ 16 h 7510"/>
              <a:gd name="T12" fmla="*/ 0 w 32870"/>
              <a:gd name="T13" fmla="*/ 2226 h 7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7510">
                <a:moveTo>
                  <a:pt x="0" y="2226"/>
                </a:moveTo>
                <a:lnTo>
                  <a:pt x="0" y="7510"/>
                </a:lnTo>
                <a:cubicBezTo>
                  <a:pt x="4241" y="5081"/>
                  <a:pt x="10659" y="4690"/>
                  <a:pt x="14422" y="4695"/>
                </a:cubicBezTo>
                <a:cubicBezTo>
                  <a:pt x="15294" y="4696"/>
                  <a:pt x="23963" y="4693"/>
                  <a:pt x="32870" y="4690"/>
                </a:cubicBezTo>
                <a:lnTo>
                  <a:pt x="32870" y="0"/>
                </a:lnTo>
                <a:cubicBezTo>
                  <a:pt x="23927" y="3"/>
                  <a:pt x="15112" y="8"/>
                  <a:pt x="13779" y="16"/>
                </a:cubicBezTo>
                <a:cubicBezTo>
                  <a:pt x="7620" y="56"/>
                  <a:pt x="3156" y="876"/>
                  <a:pt x="0" y="2226"/>
                </a:cubicBezTo>
                <a:close/>
              </a:path>
            </a:pathLst>
          </a:custGeom>
          <a:solidFill>
            <a:srgbClr val="D9640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C7A82CFE-FC2A-469E-AAFA-303040F09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632577"/>
          </a:xfrm>
          <a:custGeom>
            <a:avLst/>
            <a:gdLst>
              <a:gd name="T0" fmla="*/ 0 w 32870"/>
              <a:gd name="T1" fmla="*/ 0 h 12864"/>
              <a:gd name="T2" fmla="*/ 0 w 32870"/>
              <a:gd name="T3" fmla="*/ 12864 h 12864"/>
              <a:gd name="T4" fmla="*/ 13779 w 32870"/>
              <a:gd name="T5" fmla="*/ 10654 h 12864"/>
              <a:gd name="T6" fmla="*/ 32870 w 32870"/>
              <a:gd name="T7" fmla="*/ 10638 h 12864"/>
              <a:gd name="T8" fmla="*/ 32870 w 32870"/>
              <a:gd name="T9" fmla="*/ 0 h 12864"/>
              <a:gd name="T10" fmla="*/ 0 w 32870"/>
              <a:gd name="T11" fmla="*/ 0 h 12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870" h="12864">
                <a:moveTo>
                  <a:pt x="0" y="0"/>
                </a:moveTo>
                <a:lnTo>
                  <a:pt x="0" y="12864"/>
                </a:lnTo>
                <a:cubicBezTo>
                  <a:pt x="3156" y="11514"/>
                  <a:pt x="7620" y="10694"/>
                  <a:pt x="13779" y="10654"/>
                </a:cubicBezTo>
                <a:cubicBezTo>
                  <a:pt x="15112" y="10646"/>
                  <a:pt x="23927" y="10641"/>
                  <a:pt x="32870" y="10638"/>
                </a:cubicBezTo>
                <a:lnTo>
                  <a:pt x="32870" y="0"/>
                </a:lnTo>
                <a:lnTo>
                  <a:pt x="0" y="0"/>
                </a:lnTo>
                <a:close/>
              </a:path>
            </a:pathLst>
          </a:custGeom>
          <a:solidFill>
            <a:srgbClr val="BE5A0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jäsentämiseen 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210258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kuva" preserve="1" userDrawn="1">
  <p:cSld name="subtitle_1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9">
            <a:extLst>
              <a:ext uri="{FF2B5EF4-FFF2-40B4-BE49-F238E27FC236}">
                <a16:creationId xmlns:a16="http://schemas.microsoft.com/office/drawing/2014/main" id="{14FF7E8B-4CDF-4CAC-83E6-4DFDE038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80000"/>
            <a:ext cx="9144000" cy="6498000"/>
          </a:xfrm>
          <a:custGeom>
            <a:avLst/>
            <a:gdLst>
              <a:gd name="connsiteX0" fmla="*/ 0 w 9144000"/>
              <a:gd name="connsiteY0" fmla="*/ 0 h 6513234"/>
              <a:gd name="connsiteX1" fmla="*/ 9144000 w 9144000"/>
              <a:gd name="connsiteY1" fmla="*/ 0 h 6513234"/>
              <a:gd name="connsiteX2" fmla="*/ 9144000 w 9144000"/>
              <a:gd name="connsiteY2" fmla="*/ 6513234 h 6513234"/>
              <a:gd name="connsiteX3" fmla="*/ 0 w 9144000"/>
              <a:gd name="connsiteY3" fmla="*/ 6513234 h 6513234"/>
              <a:gd name="connsiteX4" fmla="*/ 0 w 9144000"/>
              <a:gd name="connsiteY4" fmla="*/ 0 h 6513234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9144000 w 9144000"/>
              <a:gd name="connsiteY2" fmla="*/ 6513234 h 6514355"/>
              <a:gd name="connsiteX3" fmla="*/ 7431035 w 9144000"/>
              <a:gd name="connsiteY3" fmla="*/ 6514355 h 6514355"/>
              <a:gd name="connsiteX4" fmla="*/ 0 w 9144000"/>
              <a:gd name="connsiteY4" fmla="*/ 6513234 h 6514355"/>
              <a:gd name="connsiteX5" fmla="*/ 0 w 9144000"/>
              <a:gd name="connsiteY5" fmla="*/ 0 h 6514355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7431035 w 9144000"/>
              <a:gd name="connsiteY2" fmla="*/ 6514355 h 6514355"/>
              <a:gd name="connsiteX3" fmla="*/ 0 w 9144000"/>
              <a:gd name="connsiteY3" fmla="*/ 6513234 h 6514355"/>
              <a:gd name="connsiteX4" fmla="*/ 0 w 9144000"/>
              <a:gd name="connsiteY4" fmla="*/ 0 h 6514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6514355">
                <a:moveTo>
                  <a:pt x="0" y="0"/>
                </a:moveTo>
                <a:lnTo>
                  <a:pt x="9144000" y="0"/>
                </a:lnTo>
                <a:lnTo>
                  <a:pt x="7431035" y="6514355"/>
                </a:lnTo>
                <a:lnTo>
                  <a:pt x="0" y="6513234"/>
                </a:lnTo>
                <a:lnTo>
                  <a:pt x="0" y="0"/>
                </a:lnTo>
                <a:close/>
              </a:path>
            </a:pathLst>
          </a:custGeom>
          <a:solidFill>
            <a:srgbClr val="0038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2451851"/>
            <a:ext cx="6450106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Kuvallinen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väliotsikkosivu</a:t>
            </a:r>
            <a:r>
              <a:rPr lang="en-GB" dirty="0"/>
              <a:t> </a:t>
            </a:r>
            <a:r>
              <a:rPr lang="en-GB" dirty="0" err="1"/>
              <a:t>esityksen</a:t>
            </a:r>
            <a:r>
              <a:rPr lang="en-GB" dirty="0"/>
              <a:t> </a:t>
            </a:r>
            <a:r>
              <a:rPr lang="en-GB" dirty="0" err="1"/>
              <a:t>jäsentämiseen</a:t>
            </a:r>
            <a:endParaRPr lang="fi-FI" dirty="0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A1F3F41D-5BA7-4AD3-81B0-B935DD9EF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7601865" y="180000"/>
            <a:ext cx="4410734" cy="6498000"/>
          </a:xfrm>
          <a:custGeom>
            <a:avLst/>
            <a:gdLst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0 w 4408944"/>
              <a:gd name="connsiteY3" fmla="*/ 6488358 h 6488358"/>
              <a:gd name="connsiteX4" fmla="*/ 0 w 4408944"/>
              <a:gd name="connsiteY4" fmla="*/ 0 h 6488358"/>
              <a:gd name="connsiteX0" fmla="*/ 0 w 4408944"/>
              <a:gd name="connsiteY0" fmla="*/ 2612 h 6490970"/>
              <a:gd name="connsiteX1" fmla="*/ 1703017 w 4408944"/>
              <a:gd name="connsiteY1" fmla="*/ 0 h 6490970"/>
              <a:gd name="connsiteX2" fmla="*/ 4408944 w 4408944"/>
              <a:gd name="connsiteY2" fmla="*/ 2612 h 6490970"/>
              <a:gd name="connsiteX3" fmla="*/ 4408944 w 4408944"/>
              <a:gd name="connsiteY3" fmla="*/ 6490970 h 6490970"/>
              <a:gd name="connsiteX4" fmla="*/ 0 w 4408944"/>
              <a:gd name="connsiteY4" fmla="*/ 6490970 h 6490970"/>
              <a:gd name="connsiteX5" fmla="*/ 0 w 4408944"/>
              <a:gd name="connsiteY5" fmla="*/ 2612 h 6490970"/>
              <a:gd name="connsiteX0" fmla="*/ 399196 w 4808140"/>
              <a:gd name="connsiteY0" fmla="*/ 481490 h 6969848"/>
              <a:gd name="connsiteX1" fmla="*/ 2102213 w 4808140"/>
              <a:gd name="connsiteY1" fmla="*/ 478878 h 6969848"/>
              <a:gd name="connsiteX2" fmla="*/ 4808140 w 4808140"/>
              <a:gd name="connsiteY2" fmla="*/ 481490 h 6969848"/>
              <a:gd name="connsiteX3" fmla="*/ 4808140 w 4808140"/>
              <a:gd name="connsiteY3" fmla="*/ 6969848 h 6969848"/>
              <a:gd name="connsiteX4" fmla="*/ 399196 w 4808140"/>
              <a:gd name="connsiteY4" fmla="*/ 6969848 h 6969848"/>
              <a:gd name="connsiteX5" fmla="*/ 399196 w 4808140"/>
              <a:gd name="connsiteY5" fmla="*/ 481490 h 6969848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420890 w 4410734"/>
              <a:gd name="connsiteY0" fmla="*/ 2450537 h 6490970"/>
              <a:gd name="connsiteX1" fmla="*/ 1704807 w 4410734"/>
              <a:gd name="connsiteY1" fmla="*/ 0 h 6490970"/>
              <a:gd name="connsiteX2" fmla="*/ 4410734 w 4410734"/>
              <a:gd name="connsiteY2" fmla="*/ 2612 h 6490970"/>
              <a:gd name="connsiteX3" fmla="*/ 4410734 w 4410734"/>
              <a:gd name="connsiteY3" fmla="*/ 6490970 h 6490970"/>
              <a:gd name="connsiteX4" fmla="*/ 1790 w 4410734"/>
              <a:gd name="connsiteY4" fmla="*/ 6490970 h 6490970"/>
              <a:gd name="connsiteX5" fmla="*/ 420890 w 4410734"/>
              <a:gd name="connsiteY5" fmla="*/ 2450537 h 649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10734" h="6490970">
                <a:moveTo>
                  <a:pt x="420890" y="2450537"/>
                </a:moveTo>
                <a:cubicBezTo>
                  <a:pt x="704726" y="1368709"/>
                  <a:pt x="1192233" y="476250"/>
                  <a:pt x="1704807" y="0"/>
                </a:cubicBezTo>
                <a:lnTo>
                  <a:pt x="4410734" y="2612"/>
                </a:lnTo>
                <a:lnTo>
                  <a:pt x="4410734" y="6490970"/>
                </a:lnTo>
                <a:lnTo>
                  <a:pt x="1790" y="6490970"/>
                </a:lnTo>
                <a:cubicBezTo>
                  <a:pt x="-18659" y="5206377"/>
                  <a:pt x="137054" y="3532365"/>
                  <a:pt x="420890" y="245053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55098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kuva 2" preserve="1" userDrawn="1">
  <p:cSld name="subtitle_2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9">
            <a:extLst>
              <a:ext uri="{FF2B5EF4-FFF2-40B4-BE49-F238E27FC236}">
                <a16:creationId xmlns:a16="http://schemas.microsoft.com/office/drawing/2014/main" id="{86227721-48B2-43B3-8526-34B0C73A1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80000"/>
            <a:ext cx="9144000" cy="6498000"/>
          </a:xfrm>
          <a:custGeom>
            <a:avLst/>
            <a:gdLst>
              <a:gd name="connsiteX0" fmla="*/ 0 w 9144000"/>
              <a:gd name="connsiteY0" fmla="*/ 0 h 6513234"/>
              <a:gd name="connsiteX1" fmla="*/ 9144000 w 9144000"/>
              <a:gd name="connsiteY1" fmla="*/ 0 h 6513234"/>
              <a:gd name="connsiteX2" fmla="*/ 9144000 w 9144000"/>
              <a:gd name="connsiteY2" fmla="*/ 6513234 h 6513234"/>
              <a:gd name="connsiteX3" fmla="*/ 0 w 9144000"/>
              <a:gd name="connsiteY3" fmla="*/ 6513234 h 6513234"/>
              <a:gd name="connsiteX4" fmla="*/ 0 w 9144000"/>
              <a:gd name="connsiteY4" fmla="*/ 0 h 6513234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9144000 w 9144000"/>
              <a:gd name="connsiteY2" fmla="*/ 6513234 h 6514355"/>
              <a:gd name="connsiteX3" fmla="*/ 7431035 w 9144000"/>
              <a:gd name="connsiteY3" fmla="*/ 6514355 h 6514355"/>
              <a:gd name="connsiteX4" fmla="*/ 0 w 9144000"/>
              <a:gd name="connsiteY4" fmla="*/ 6513234 h 6514355"/>
              <a:gd name="connsiteX5" fmla="*/ 0 w 9144000"/>
              <a:gd name="connsiteY5" fmla="*/ 0 h 6514355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7431035 w 9144000"/>
              <a:gd name="connsiteY2" fmla="*/ 6514355 h 6514355"/>
              <a:gd name="connsiteX3" fmla="*/ 0 w 9144000"/>
              <a:gd name="connsiteY3" fmla="*/ 6513234 h 6514355"/>
              <a:gd name="connsiteX4" fmla="*/ 0 w 9144000"/>
              <a:gd name="connsiteY4" fmla="*/ 0 h 6514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6514355">
                <a:moveTo>
                  <a:pt x="0" y="0"/>
                </a:moveTo>
                <a:lnTo>
                  <a:pt x="9144000" y="0"/>
                </a:lnTo>
                <a:lnTo>
                  <a:pt x="7431035" y="6514355"/>
                </a:lnTo>
                <a:lnTo>
                  <a:pt x="0" y="6513234"/>
                </a:lnTo>
                <a:lnTo>
                  <a:pt x="0" y="0"/>
                </a:lnTo>
                <a:close/>
              </a:path>
            </a:pathLst>
          </a:custGeom>
          <a:solidFill>
            <a:srgbClr val="5A81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2451851"/>
            <a:ext cx="6450106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Kuvallinen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väliotsikkosivu</a:t>
            </a:r>
            <a:r>
              <a:rPr lang="en-GB" dirty="0"/>
              <a:t> </a:t>
            </a:r>
            <a:r>
              <a:rPr lang="en-GB" dirty="0" err="1"/>
              <a:t>esityksen</a:t>
            </a:r>
            <a:r>
              <a:rPr lang="en-GB" dirty="0"/>
              <a:t> </a:t>
            </a:r>
            <a:r>
              <a:rPr lang="en-GB" dirty="0" err="1"/>
              <a:t>jäsentämiseen</a:t>
            </a:r>
            <a:endParaRPr lang="fi-FI" dirty="0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A1F3F41D-5BA7-4AD3-81B0-B935DD9EF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7603200" y="180000"/>
            <a:ext cx="4410734" cy="6498000"/>
          </a:xfrm>
          <a:custGeom>
            <a:avLst/>
            <a:gdLst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0 w 4408944"/>
              <a:gd name="connsiteY3" fmla="*/ 6488358 h 6488358"/>
              <a:gd name="connsiteX4" fmla="*/ 0 w 4408944"/>
              <a:gd name="connsiteY4" fmla="*/ 0 h 6488358"/>
              <a:gd name="connsiteX0" fmla="*/ 0 w 4408944"/>
              <a:gd name="connsiteY0" fmla="*/ 2612 h 6490970"/>
              <a:gd name="connsiteX1" fmla="*/ 1703017 w 4408944"/>
              <a:gd name="connsiteY1" fmla="*/ 0 h 6490970"/>
              <a:gd name="connsiteX2" fmla="*/ 4408944 w 4408944"/>
              <a:gd name="connsiteY2" fmla="*/ 2612 h 6490970"/>
              <a:gd name="connsiteX3" fmla="*/ 4408944 w 4408944"/>
              <a:gd name="connsiteY3" fmla="*/ 6490970 h 6490970"/>
              <a:gd name="connsiteX4" fmla="*/ 0 w 4408944"/>
              <a:gd name="connsiteY4" fmla="*/ 6490970 h 6490970"/>
              <a:gd name="connsiteX5" fmla="*/ 0 w 4408944"/>
              <a:gd name="connsiteY5" fmla="*/ 2612 h 6490970"/>
              <a:gd name="connsiteX0" fmla="*/ 399196 w 4808140"/>
              <a:gd name="connsiteY0" fmla="*/ 481490 h 6969848"/>
              <a:gd name="connsiteX1" fmla="*/ 2102213 w 4808140"/>
              <a:gd name="connsiteY1" fmla="*/ 478878 h 6969848"/>
              <a:gd name="connsiteX2" fmla="*/ 4808140 w 4808140"/>
              <a:gd name="connsiteY2" fmla="*/ 481490 h 6969848"/>
              <a:gd name="connsiteX3" fmla="*/ 4808140 w 4808140"/>
              <a:gd name="connsiteY3" fmla="*/ 6969848 h 6969848"/>
              <a:gd name="connsiteX4" fmla="*/ 399196 w 4808140"/>
              <a:gd name="connsiteY4" fmla="*/ 6969848 h 6969848"/>
              <a:gd name="connsiteX5" fmla="*/ 399196 w 4808140"/>
              <a:gd name="connsiteY5" fmla="*/ 481490 h 6969848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420890 w 4410734"/>
              <a:gd name="connsiteY0" fmla="*/ 2450537 h 6490970"/>
              <a:gd name="connsiteX1" fmla="*/ 1704807 w 4410734"/>
              <a:gd name="connsiteY1" fmla="*/ 0 h 6490970"/>
              <a:gd name="connsiteX2" fmla="*/ 4410734 w 4410734"/>
              <a:gd name="connsiteY2" fmla="*/ 2612 h 6490970"/>
              <a:gd name="connsiteX3" fmla="*/ 4410734 w 4410734"/>
              <a:gd name="connsiteY3" fmla="*/ 6490970 h 6490970"/>
              <a:gd name="connsiteX4" fmla="*/ 1790 w 4410734"/>
              <a:gd name="connsiteY4" fmla="*/ 6490970 h 6490970"/>
              <a:gd name="connsiteX5" fmla="*/ 420890 w 4410734"/>
              <a:gd name="connsiteY5" fmla="*/ 2450537 h 649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10734" h="6490970">
                <a:moveTo>
                  <a:pt x="420890" y="2450537"/>
                </a:moveTo>
                <a:cubicBezTo>
                  <a:pt x="704726" y="1368709"/>
                  <a:pt x="1192233" y="476250"/>
                  <a:pt x="1704807" y="0"/>
                </a:cubicBezTo>
                <a:lnTo>
                  <a:pt x="4410734" y="2612"/>
                </a:lnTo>
                <a:lnTo>
                  <a:pt x="4410734" y="6490970"/>
                </a:lnTo>
                <a:lnTo>
                  <a:pt x="1790" y="6490970"/>
                </a:lnTo>
                <a:cubicBezTo>
                  <a:pt x="-18659" y="5206377"/>
                  <a:pt x="137054" y="3532365"/>
                  <a:pt x="420890" y="245053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933064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kuva 3" preserve="1" userDrawn="1">
  <p:cSld name="subtitle_3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9">
            <a:extLst>
              <a:ext uri="{FF2B5EF4-FFF2-40B4-BE49-F238E27FC236}">
                <a16:creationId xmlns:a16="http://schemas.microsoft.com/office/drawing/2014/main" id="{F4B276F3-D064-4656-A9E4-A4F6D1ABBF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80000"/>
            <a:ext cx="9144000" cy="6498000"/>
          </a:xfrm>
          <a:custGeom>
            <a:avLst/>
            <a:gdLst>
              <a:gd name="connsiteX0" fmla="*/ 0 w 9144000"/>
              <a:gd name="connsiteY0" fmla="*/ 0 h 6513234"/>
              <a:gd name="connsiteX1" fmla="*/ 9144000 w 9144000"/>
              <a:gd name="connsiteY1" fmla="*/ 0 h 6513234"/>
              <a:gd name="connsiteX2" fmla="*/ 9144000 w 9144000"/>
              <a:gd name="connsiteY2" fmla="*/ 6513234 h 6513234"/>
              <a:gd name="connsiteX3" fmla="*/ 0 w 9144000"/>
              <a:gd name="connsiteY3" fmla="*/ 6513234 h 6513234"/>
              <a:gd name="connsiteX4" fmla="*/ 0 w 9144000"/>
              <a:gd name="connsiteY4" fmla="*/ 0 h 6513234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9144000 w 9144000"/>
              <a:gd name="connsiteY2" fmla="*/ 6513234 h 6514355"/>
              <a:gd name="connsiteX3" fmla="*/ 7431035 w 9144000"/>
              <a:gd name="connsiteY3" fmla="*/ 6514355 h 6514355"/>
              <a:gd name="connsiteX4" fmla="*/ 0 w 9144000"/>
              <a:gd name="connsiteY4" fmla="*/ 6513234 h 6514355"/>
              <a:gd name="connsiteX5" fmla="*/ 0 w 9144000"/>
              <a:gd name="connsiteY5" fmla="*/ 0 h 6514355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7431035 w 9144000"/>
              <a:gd name="connsiteY2" fmla="*/ 6514355 h 6514355"/>
              <a:gd name="connsiteX3" fmla="*/ 0 w 9144000"/>
              <a:gd name="connsiteY3" fmla="*/ 6513234 h 6514355"/>
              <a:gd name="connsiteX4" fmla="*/ 0 w 9144000"/>
              <a:gd name="connsiteY4" fmla="*/ 0 h 6514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6514355">
                <a:moveTo>
                  <a:pt x="0" y="0"/>
                </a:moveTo>
                <a:lnTo>
                  <a:pt x="9144000" y="0"/>
                </a:lnTo>
                <a:lnTo>
                  <a:pt x="7431035" y="6514355"/>
                </a:lnTo>
                <a:lnTo>
                  <a:pt x="0" y="6513234"/>
                </a:lnTo>
                <a:lnTo>
                  <a:pt x="0" y="0"/>
                </a:lnTo>
                <a:close/>
              </a:path>
            </a:pathLst>
          </a:custGeom>
          <a:solidFill>
            <a:srgbClr val="D964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2451851"/>
            <a:ext cx="6450106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Kuvallinen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väliotsikkosivu</a:t>
            </a:r>
            <a:r>
              <a:rPr lang="en-GB" dirty="0"/>
              <a:t> </a:t>
            </a:r>
            <a:r>
              <a:rPr lang="en-GB" dirty="0" err="1"/>
              <a:t>esityksen</a:t>
            </a:r>
            <a:r>
              <a:rPr lang="en-GB" dirty="0"/>
              <a:t> </a:t>
            </a:r>
            <a:r>
              <a:rPr lang="en-GB" dirty="0" err="1"/>
              <a:t>jäsentämiseen</a:t>
            </a:r>
            <a:endParaRPr lang="fi-FI" dirty="0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A1F3F41D-5BA7-4AD3-81B0-B935DD9EF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7603200" y="180000"/>
            <a:ext cx="4410734" cy="6498000"/>
          </a:xfrm>
          <a:custGeom>
            <a:avLst/>
            <a:gdLst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0 w 4408944"/>
              <a:gd name="connsiteY3" fmla="*/ 6488358 h 6488358"/>
              <a:gd name="connsiteX4" fmla="*/ 0 w 4408944"/>
              <a:gd name="connsiteY4" fmla="*/ 0 h 6488358"/>
              <a:gd name="connsiteX0" fmla="*/ 0 w 4408944"/>
              <a:gd name="connsiteY0" fmla="*/ 2612 h 6490970"/>
              <a:gd name="connsiteX1" fmla="*/ 1703017 w 4408944"/>
              <a:gd name="connsiteY1" fmla="*/ 0 h 6490970"/>
              <a:gd name="connsiteX2" fmla="*/ 4408944 w 4408944"/>
              <a:gd name="connsiteY2" fmla="*/ 2612 h 6490970"/>
              <a:gd name="connsiteX3" fmla="*/ 4408944 w 4408944"/>
              <a:gd name="connsiteY3" fmla="*/ 6490970 h 6490970"/>
              <a:gd name="connsiteX4" fmla="*/ 0 w 4408944"/>
              <a:gd name="connsiteY4" fmla="*/ 6490970 h 6490970"/>
              <a:gd name="connsiteX5" fmla="*/ 0 w 4408944"/>
              <a:gd name="connsiteY5" fmla="*/ 2612 h 6490970"/>
              <a:gd name="connsiteX0" fmla="*/ 399196 w 4808140"/>
              <a:gd name="connsiteY0" fmla="*/ 481490 h 6969848"/>
              <a:gd name="connsiteX1" fmla="*/ 2102213 w 4808140"/>
              <a:gd name="connsiteY1" fmla="*/ 478878 h 6969848"/>
              <a:gd name="connsiteX2" fmla="*/ 4808140 w 4808140"/>
              <a:gd name="connsiteY2" fmla="*/ 481490 h 6969848"/>
              <a:gd name="connsiteX3" fmla="*/ 4808140 w 4808140"/>
              <a:gd name="connsiteY3" fmla="*/ 6969848 h 6969848"/>
              <a:gd name="connsiteX4" fmla="*/ 399196 w 4808140"/>
              <a:gd name="connsiteY4" fmla="*/ 6969848 h 6969848"/>
              <a:gd name="connsiteX5" fmla="*/ 399196 w 4808140"/>
              <a:gd name="connsiteY5" fmla="*/ 481490 h 6969848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420890 w 4410734"/>
              <a:gd name="connsiteY0" fmla="*/ 2450537 h 6490970"/>
              <a:gd name="connsiteX1" fmla="*/ 1704807 w 4410734"/>
              <a:gd name="connsiteY1" fmla="*/ 0 h 6490970"/>
              <a:gd name="connsiteX2" fmla="*/ 4410734 w 4410734"/>
              <a:gd name="connsiteY2" fmla="*/ 2612 h 6490970"/>
              <a:gd name="connsiteX3" fmla="*/ 4410734 w 4410734"/>
              <a:gd name="connsiteY3" fmla="*/ 6490970 h 6490970"/>
              <a:gd name="connsiteX4" fmla="*/ 1790 w 4410734"/>
              <a:gd name="connsiteY4" fmla="*/ 6490970 h 6490970"/>
              <a:gd name="connsiteX5" fmla="*/ 420890 w 4410734"/>
              <a:gd name="connsiteY5" fmla="*/ 2450537 h 649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10734" h="6490970">
                <a:moveTo>
                  <a:pt x="420890" y="2450537"/>
                </a:moveTo>
                <a:cubicBezTo>
                  <a:pt x="704726" y="1368709"/>
                  <a:pt x="1192233" y="476250"/>
                  <a:pt x="1704807" y="0"/>
                </a:cubicBezTo>
                <a:lnTo>
                  <a:pt x="4410734" y="2612"/>
                </a:lnTo>
                <a:lnTo>
                  <a:pt x="4410734" y="6490970"/>
                </a:lnTo>
                <a:lnTo>
                  <a:pt x="1790" y="6490970"/>
                </a:lnTo>
                <a:cubicBezTo>
                  <a:pt x="-18659" y="5206377"/>
                  <a:pt x="137054" y="3532365"/>
                  <a:pt x="420890" y="245053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98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preserve="1" userDrawn="1">
  <p:cSld name="only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34B3679A-A389-400D-A744-C43C22701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EF9C706D-5C6A-42FA-B522-02CB8028F4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Päivämäärän paikkamerkki 3">
            <a:extLst>
              <a:ext uri="{FF2B5EF4-FFF2-40B4-BE49-F238E27FC236}">
                <a16:creationId xmlns:a16="http://schemas.microsoft.com/office/drawing/2014/main" id="{A08CEC9F-7456-473A-8F4A-6918F37BC3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1.9.2021   |   </a:t>
            </a:r>
            <a:endParaRPr lang="fi-FI" dirty="0"/>
          </a:p>
        </p:txBody>
      </p:sp>
      <p:sp>
        <p:nvSpPr>
          <p:cNvPr id="12" name="Alatunnisteen paikkamerkki 4">
            <a:extLst>
              <a:ext uri="{FF2B5EF4-FFF2-40B4-BE49-F238E27FC236}">
                <a16:creationId xmlns:a16="http://schemas.microsoft.com/office/drawing/2014/main" id="{9A5411A7-57B3-491D-9820-EBA16DCC4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Mari Hakola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7092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 preserve="1">
  <p:cSld name="kml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CB941E6F-111D-4022-8CFD-1CC1B2ADB7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3A4A4694-9735-4EF6-8D9E-9C60AE2853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1.9.2021   |   </a:t>
            </a:r>
            <a:endParaRPr lang="fi-FI" dirty="0"/>
          </a:p>
        </p:txBody>
      </p:sp>
      <p:sp>
        <p:nvSpPr>
          <p:cNvPr id="10" name="Alatunnisteen paikkamerkki 4">
            <a:extLst>
              <a:ext uri="{FF2B5EF4-FFF2-40B4-BE49-F238E27FC236}">
                <a16:creationId xmlns:a16="http://schemas.microsoft.com/office/drawing/2014/main" id="{78F21DE0-9EC0-4B8E-AE3C-CC8F7C9E38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Mari Hakola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74144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opetus" type="title" preserve="1">
  <p:cSld name="endp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3">
            <a:extLst>
              <a:ext uri="{FF2B5EF4-FFF2-40B4-BE49-F238E27FC236}">
                <a16:creationId xmlns:a16="http://schemas.microsoft.com/office/drawing/2014/main" id="{E1153FAC-44DF-431E-A26D-60482F426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639603"/>
          </a:xfrm>
          <a:custGeom>
            <a:avLst/>
            <a:gdLst>
              <a:gd name="T0" fmla="*/ 32870 w 32870"/>
              <a:gd name="T1" fmla="*/ 11160 h 12864"/>
              <a:gd name="T2" fmla="*/ 32870 w 32870"/>
              <a:gd name="T3" fmla="*/ 0 h 12864"/>
              <a:gd name="T4" fmla="*/ 11591 w 32870"/>
              <a:gd name="T5" fmla="*/ 0 h 12864"/>
              <a:gd name="T6" fmla="*/ 0 w 32870"/>
              <a:gd name="T7" fmla="*/ 4209 h 12864"/>
              <a:gd name="T8" fmla="*/ 0 w 32870"/>
              <a:gd name="T9" fmla="*/ 12864 h 12864"/>
              <a:gd name="T10" fmla="*/ 13779 w 32870"/>
              <a:gd name="T11" fmla="*/ 10654 h 12864"/>
              <a:gd name="T12" fmla="*/ 32870 w 32870"/>
              <a:gd name="T13" fmla="*/ 10638 h 12864"/>
              <a:gd name="T14" fmla="*/ 32870 w 32870"/>
              <a:gd name="T15" fmla="*/ 11160 h 12864"/>
              <a:gd name="connsiteX0" fmla="*/ 32870 w 32870"/>
              <a:gd name="connsiteY0" fmla="*/ 11160 h 13093"/>
              <a:gd name="connsiteX1" fmla="*/ 32870 w 32870"/>
              <a:gd name="connsiteY1" fmla="*/ 0 h 13093"/>
              <a:gd name="connsiteX2" fmla="*/ 11591 w 32870"/>
              <a:gd name="connsiteY2" fmla="*/ 0 h 13093"/>
              <a:gd name="connsiteX3" fmla="*/ 0 w 32870"/>
              <a:gd name="connsiteY3" fmla="*/ 4209 h 13093"/>
              <a:gd name="connsiteX4" fmla="*/ 0 w 32870"/>
              <a:gd name="connsiteY4" fmla="*/ 12864 h 13093"/>
              <a:gd name="connsiteX5" fmla="*/ 32870 w 32870"/>
              <a:gd name="connsiteY5" fmla="*/ 10638 h 13093"/>
              <a:gd name="connsiteX6" fmla="*/ 32870 w 32870"/>
              <a:gd name="connsiteY6" fmla="*/ 11160 h 13093"/>
              <a:gd name="connsiteX0" fmla="*/ 32870 w 32870"/>
              <a:gd name="connsiteY0" fmla="*/ 11160 h 12864"/>
              <a:gd name="connsiteX1" fmla="*/ 32870 w 32870"/>
              <a:gd name="connsiteY1" fmla="*/ 0 h 12864"/>
              <a:gd name="connsiteX2" fmla="*/ 11591 w 32870"/>
              <a:gd name="connsiteY2" fmla="*/ 0 h 12864"/>
              <a:gd name="connsiteX3" fmla="*/ 0 w 32870"/>
              <a:gd name="connsiteY3" fmla="*/ 4209 h 12864"/>
              <a:gd name="connsiteX4" fmla="*/ 0 w 32870"/>
              <a:gd name="connsiteY4" fmla="*/ 12864 h 12864"/>
              <a:gd name="connsiteX5" fmla="*/ 32870 w 32870"/>
              <a:gd name="connsiteY5" fmla="*/ 10638 h 12864"/>
              <a:gd name="connsiteX6" fmla="*/ 32870 w 32870"/>
              <a:gd name="connsiteY6" fmla="*/ 11160 h 12864"/>
              <a:gd name="connsiteX0" fmla="*/ 32870 w 32870"/>
              <a:gd name="connsiteY0" fmla="*/ 10638 h 12864"/>
              <a:gd name="connsiteX1" fmla="*/ 32870 w 32870"/>
              <a:gd name="connsiteY1" fmla="*/ 0 h 12864"/>
              <a:gd name="connsiteX2" fmla="*/ 11591 w 32870"/>
              <a:gd name="connsiteY2" fmla="*/ 0 h 12864"/>
              <a:gd name="connsiteX3" fmla="*/ 0 w 32870"/>
              <a:gd name="connsiteY3" fmla="*/ 4209 h 12864"/>
              <a:gd name="connsiteX4" fmla="*/ 0 w 32870"/>
              <a:gd name="connsiteY4" fmla="*/ 12864 h 12864"/>
              <a:gd name="connsiteX5" fmla="*/ 32870 w 32870"/>
              <a:gd name="connsiteY5" fmla="*/ 10638 h 12864"/>
              <a:gd name="connsiteX0" fmla="*/ 32870 w 32870"/>
              <a:gd name="connsiteY0" fmla="*/ 10638 h 12864"/>
              <a:gd name="connsiteX1" fmla="*/ 32870 w 32870"/>
              <a:gd name="connsiteY1" fmla="*/ 0 h 12864"/>
              <a:gd name="connsiteX2" fmla="*/ 11591 w 32870"/>
              <a:gd name="connsiteY2" fmla="*/ 0 h 12864"/>
              <a:gd name="connsiteX3" fmla="*/ 0 w 32870"/>
              <a:gd name="connsiteY3" fmla="*/ 4209 h 12864"/>
              <a:gd name="connsiteX4" fmla="*/ 0 w 32870"/>
              <a:gd name="connsiteY4" fmla="*/ 12864 h 12864"/>
              <a:gd name="connsiteX5" fmla="*/ 32870 w 32870"/>
              <a:gd name="connsiteY5" fmla="*/ 10638 h 12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870" h="12864">
                <a:moveTo>
                  <a:pt x="32870" y="10638"/>
                </a:moveTo>
                <a:lnTo>
                  <a:pt x="32870" y="0"/>
                </a:lnTo>
                <a:lnTo>
                  <a:pt x="11591" y="0"/>
                </a:lnTo>
                <a:cubicBezTo>
                  <a:pt x="10879" y="2578"/>
                  <a:pt x="7831" y="4511"/>
                  <a:pt x="0" y="4209"/>
                </a:cubicBezTo>
                <a:lnTo>
                  <a:pt x="0" y="12864"/>
                </a:lnTo>
                <a:cubicBezTo>
                  <a:pt x="65" y="12881"/>
                  <a:pt x="32861" y="10626"/>
                  <a:pt x="32870" y="10638"/>
                </a:cubicBez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" name="Freeform 12">
            <a:extLst>
              <a:ext uri="{FF2B5EF4-FFF2-40B4-BE49-F238E27FC236}">
                <a16:creationId xmlns:a16="http://schemas.microsoft.com/office/drawing/2014/main" id="{05F8CEAE-2B96-485D-B411-8B7C510B0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4016534"/>
            <a:ext cx="11834341" cy="2661466"/>
          </a:xfrm>
          <a:custGeom>
            <a:avLst/>
            <a:gdLst>
              <a:gd name="T0" fmla="*/ 0 w 32870"/>
              <a:gd name="T1" fmla="*/ 2226 h 7380"/>
              <a:gd name="T2" fmla="*/ 0 w 32870"/>
              <a:gd name="T3" fmla="*/ 7380 h 7380"/>
              <a:gd name="T4" fmla="*/ 14422 w 32870"/>
              <a:gd name="T5" fmla="*/ 4565 h 7380"/>
              <a:gd name="T6" fmla="*/ 32870 w 32870"/>
              <a:gd name="T7" fmla="*/ 4560 h 7380"/>
              <a:gd name="T8" fmla="*/ 32870 w 32870"/>
              <a:gd name="T9" fmla="*/ 0 h 7380"/>
              <a:gd name="T10" fmla="*/ 13779 w 32870"/>
              <a:gd name="T11" fmla="*/ 16 h 7380"/>
              <a:gd name="T12" fmla="*/ 0 w 32870"/>
              <a:gd name="T13" fmla="*/ 2226 h 7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7380">
                <a:moveTo>
                  <a:pt x="0" y="2226"/>
                </a:moveTo>
                <a:lnTo>
                  <a:pt x="0" y="7380"/>
                </a:lnTo>
                <a:cubicBezTo>
                  <a:pt x="4241" y="4951"/>
                  <a:pt x="10659" y="4560"/>
                  <a:pt x="14422" y="4565"/>
                </a:cubicBezTo>
                <a:cubicBezTo>
                  <a:pt x="15294" y="4566"/>
                  <a:pt x="23963" y="4563"/>
                  <a:pt x="32870" y="4560"/>
                </a:cubicBezTo>
                <a:lnTo>
                  <a:pt x="32870" y="0"/>
                </a:lnTo>
                <a:cubicBezTo>
                  <a:pt x="23927" y="3"/>
                  <a:pt x="15112" y="8"/>
                  <a:pt x="13779" y="16"/>
                </a:cubicBezTo>
                <a:cubicBezTo>
                  <a:pt x="7620" y="56"/>
                  <a:pt x="3156" y="876"/>
                  <a:pt x="0" y="2226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1755647"/>
            <a:ext cx="8193024" cy="1170923"/>
          </a:xfrm>
        </p:spPr>
        <p:txBody>
          <a:bodyPr anchor="b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Loppunosto</a:t>
            </a:r>
            <a:r>
              <a:rPr lang="en-GB" dirty="0"/>
              <a:t> / </a:t>
            </a:r>
            <a:r>
              <a:rPr lang="en-GB" dirty="0" err="1"/>
              <a:t>kehoitus</a:t>
            </a:r>
            <a:r>
              <a:rPr lang="en-GB" dirty="0"/>
              <a:t> 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12948" y="4375404"/>
            <a:ext cx="8193024" cy="891540"/>
          </a:xfrm>
        </p:spPr>
        <p:txBody>
          <a:bodyPr anchor="ctr" anchorCtr="0"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sähköpostiosoite, tasaus oikeaan reunaan</a:t>
            </a:r>
            <a:br>
              <a:rPr lang="fi-FI" dirty="0"/>
            </a:br>
            <a:r>
              <a:rPr lang="fi-FI" dirty="0"/>
              <a:t>Toinen rivi tarvittaessa</a:t>
            </a:r>
            <a:br>
              <a:rPr lang="fi-FI" dirty="0"/>
            </a:br>
            <a:r>
              <a:rPr lang="fi-FI" dirty="0"/>
              <a:t>ely-keskus.fi</a:t>
            </a:r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0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 3" preserve="1" userDrawn="1">
  <p:cSld name="titl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19E26A5B-0527-2A40-8198-D97AB2849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0" y="180000"/>
            <a:ext cx="11834343" cy="5653369"/>
          </a:xfrm>
          <a:custGeom>
            <a:avLst/>
            <a:gdLst>
              <a:gd name="connsiteX0" fmla="*/ 4173164 w 11834343"/>
              <a:gd name="connsiteY0" fmla="*/ 0 h 5653369"/>
              <a:gd name="connsiteX1" fmla="*/ 11834343 w 11834343"/>
              <a:gd name="connsiteY1" fmla="*/ 0 h 5653369"/>
              <a:gd name="connsiteX2" fmla="*/ 11834343 w 11834343"/>
              <a:gd name="connsiteY2" fmla="*/ 613369 h 5653369"/>
              <a:gd name="connsiteX3" fmla="*/ 11834343 w 11834343"/>
              <a:gd name="connsiteY3" fmla="*/ 3830951 h 5653369"/>
              <a:gd name="connsiteX4" fmla="*/ 11834343 w 11834343"/>
              <a:gd name="connsiteY4" fmla="*/ 4781242 h 5653369"/>
              <a:gd name="connsiteX5" fmla="*/ 2 w 11834343"/>
              <a:gd name="connsiteY5" fmla="*/ 5653369 h 5653369"/>
              <a:gd name="connsiteX6" fmla="*/ 2 w 11834343"/>
              <a:gd name="connsiteY6" fmla="*/ 4632577 h 5653369"/>
              <a:gd name="connsiteX7" fmla="*/ 2 w 11834343"/>
              <a:gd name="connsiteY7" fmla="*/ 2262418 h 5653369"/>
              <a:gd name="connsiteX8" fmla="*/ 2 w 11834343"/>
              <a:gd name="connsiteY8" fmla="*/ 1515743 h 5653369"/>
              <a:gd name="connsiteX9" fmla="*/ 4173164 w 11834343"/>
              <a:gd name="connsiteY9" fmla="*/ 0 h 5653369"/>
              <a:gd name="connsiteX0" fmla="*/ 4173164 w 11834343"/>
              <a:gd name="connsiteY0" fmla="*/ 0 h 5653369"/>
              <a:gd name="connsiteX1" fmla="*/ 11834343 w 11834343"/>
              <a:gd name="connsiteY1" fmla="*/ 0 h 5653369"/>
              <a:gd name="connsiteX2" fmla="*/ 11834343 w 11834343"/>
              <a:gd name="connsiteY2" fmla="*/ 613369 h 5653369"/>
              <a:gd name="connsiteX3" fmla="*/ 11834343 w 11834343"/>
              <a:gd name="connsiteY3" fmla="*/ 3830951 h 5653369"/>
              <a:gd name="connsiteX4" fmla="*/ 11834343 w 11834343"/>
              <a:gd name="connsiteY4" fmla="*/ 4781242 h 5653369"/>
              <a:gd name="connsiteX5" fmla="*/ 2 w 11834343"/>
              <a:gd name="connsiteY5" fmla="*/ 5653369 h 5653369"/>
              <a:gd name="connsiteX6" fmla="*/ 2 w 11834343"/>
              <a:gd name="connsiteY6" fmla="*/ 2262418 h 5653369"/>
              <a:gd name="connsiteX7" fmla="*/ 2 w 11834343"/>
              <a:gd name="connsiteY7" fmla="*/ 1515743 h 5653369"/>
              <a:gd name="connsiteX8" fmla="*/ 4173164 w 11834343"/>
              <a:gd name="connsiteY8" fmla="*/ 0 h 5653369"/>
              <a:gd name="connsiteX0" fmla="*/ 4173164 w 11834343"/>
              <a:gd name="connsiteY0" fmla="*/ 0 h 5653369"/>
              <a:gd name="connsiteX1" fmla="*/ 11834343 w 11834343"/>
              <a:gd name="connsiteY1" fmla="*/ 0 h 5653369"/>
              <a:gd name="connsiteX2" fmla="*/ 11834343 w 11834343"/>
              <a:gd name="connsiteY2" fmla="*/ 613369 h 5653369"/>
              <a:gd name="connsiteX3" fmla="*/ 11834343 w 11834343"/>
              <a:gd name="connsiteY3" fmla="*/ 3830951 h 5653369"/>
              <a:gd name="connsiteX4" fmla="*/ 11834343 w 11834343"/>
              <a:gd name="connsiteY4" fmla="*/ 4781242 h 5653369"/>
              <a:gd name="connsiteX5" fmla="*/ 2 w 11834343"/>
              <a:gd name="connsiteY5" fmla="*/ 5653369 h 5653369"/>
              <a:gd name="connsiteX6" fmla="*/ 2 w 11834343"/>
              <a:gd name="connsiteY6" fmla="*/ 1515743 h 5653369"/>
              <a:gd name="connsiteX7" fmla="*/ 4173164 w 11834343"/>
              <a:gd name="connsiteY7" fmla="*/ 0 h 5653369"/>
              <a:gd name="connsiteX0" fmla="*/ 4173164 w 11834343"/>
              <a:gd name="connsiteY0" fmla="*/ 0 h 5653369"/>
              <a:gd name="connsiteX1" fmla="*/ 11834343 w 11834343"/>
              <a:gd name="connsiteY1" fmla="*/ 0 h 5653369"/>
              <a:gd name="connsiteX2" fmla="*/ 11834343 w 11834343"/>
              <a:gd name="connsiteY2" fmla="*/ 613369 h 5653369"/>
              <a:gd name="connsiteX3" fmla="*/ 11834343 w 11834343"/>
              <a:gd name="connsiteY3" fmla="*/ 4781242 h 5653369"/>
              <a:gd name="connsiteX4" fmla="*/ 2 w 11834343"/>
              <a:gd name="connsiteY4" fmla="*/ 5653369 h 5653369"/>
              <a:gd name="connsiteX5" fmla="*/ 2 w 11834343"/>
              <a:gd name="connsiteY5" fmla="*/ 1515743 h 5653369"/>
              <a:gd name="connsiteX6" fmla="*/ 4173164 w 11834343"/>
              <a:gd name="connsiteY6" fmla="*/ 0 h 5653369"/>
              <a:gd name="connsiteX0" fmla="*/ 4173164 w 11834343"/>
              <a:gd name="connsiteY0" fmla="*/ 0 h 5653369"/>
              <a:gd name="connsiteX1" fmla="*/ 11834343 w 11834343"/>
              <a:gd name="connsiteY1" fmla="*/ 0 h 5653369"/>
              <a:gd name="connsiteX2" fmla="*/ 11834343 w 11834343"/>
              <a:gd name="connsiteY2" fmla="*/ 4781242 h 5653369"/>
              <a:gd name="connsiteX3" fmla="*/ 2 w 11834343"/>
              <a:gd name="connsiteY3" fmla="*/ 5653369 h 5653369"/>
              <a:gd name="connsiteX4" fmla="*/ 2 w 11834343"/>
              <a:gd name="connsiteY4" fmla="*/ 1515743 h 5653369"/>
              <a:gd name="connsiteX5" fmla="*/ 4173164 w 11834343"/>
              <a:gd name="connsiteY5" fmla="*/ 0 h 5653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34343" h="5653369">
                <a:moveTo>
                  <a:pt x="4173164" y="0"/>
                </a:moveTo>
                <a:lnTo>
                  <a:pt x="11834343" y="0"/>
                </a:lnTo>
                <a:lnTo>
                  <a:pt x="11834343" y="4781242"/>
                </a:lnTo>
                <a:cubicBezTo>
                  <a:pt x="11819942" y="4767138"/>
                  <a:pt x="-5758" y="5651802"/>
                  <a:pt x="2" y="5653369"/>
                </a:cubicBezTo>
                <a:lnTo>
                  <a:pt x="2" y="1515743"/>
                </a:lnTo>
                <a:cubicBezTo>
                  <a:pt x="2819434" y="1624499"/>
                  <a:pt x="3916820" y="928388"/>
                  <a:pt x="4173164" y="0"/>
                </a:cubicBez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fi-FI" dirty="0"/>
          </a:p>
        </p:txBody>
      </p:sp>
      <p:sp>
        <p:nvSpPr>
          <p:cNvPr id="13" name="Kuvan paikkamerkki 2">
            <a:extLst>
              <a:ext uri="{FF2B5EF4-FFF2-40B4-BE49-F238E27FC236}">
                <a16:creationId xmlns:a16="http://schemas.microsoft.com/office/drawing/2014/main" id="{BFBF6B36-2C5D-4C96-B600-824137F55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178858" y="3996390"/>
            <a:ext cx="11834341" cy="2681610"/>
          </a:xfrm>
          <a:custGeom>
            <a:avLst/>
            <a:gdLst>
              <a:gd name="connsiteX0" fmla="*/ 0 w 11834341"/>
              <a:gd name="connsiteY0" fmla="*/ 0 h 2987423"/>
              <a:gd name="connsiteX1" fmla="*/ 11834341 w 11834341"/>
              <a:gd name="connsiteY1" fmla="*/ 0 h 2987423"/>
              <a:gd name="connsiteX2" fmla="*/ 11834341 w 11834341"/>
              <a:gd name="connsiteY2" fmla="*/ 2987423 h 2987423"/>
              <a:gd name="connsiteX3" fmla="*/ 0 w 11834341"/>
              <a:gd name="connsiteY3" fmla="*/ 2987423 h 2987423"/>
              <a:gd name="connsiteX4" fmla="*/ 0 w 11834341"/>
              <a:gd name="connsiteY4" fmla="*/ 0 h 2987423"/>
              <a:gd name="connsiteX0" fmla="*/ 9467 w 11843808"/>
              <a:gd name="connsiteY0" fmla="*/ 0 h 2987423"/>
              <a:gd name="connsiteX1" fmla="*/ 11843808 w 11843808"/>
              <a:gd name="connsiteY1" fmla="*/ 0 h 2987423"/>
              <a:gd name="connsiteX2" fmla="*/ 11843808 w 11843808"/>
              <a:gd name="connsiteY2" fmla="*/ 2987423 h 2987423"/>
              <a:gd name="connsiteX3" fmla="*/ 9467 w 11843808"/>
              <a:gd name="connsiteY3" fmla="*/ 2987423 h 2987423"/>
              <a:gd name="connsiteX4" fmla="*/ 0 w 11843808"/>
              <a:gd name="connsiteY4" fmla="*/ 1159280 h 2987423"/>
              <a:gd name="connsiteX5" fmla="*/ 9467 w 11843808"/>
              <a:gd name="connsiteY5" fmla="*/ 0 h 2987423"/>
              <a:gd name="connsiteX0" fmla="*/ 9467 w 11843808"/>
              <a:gd name="connsiteY0" fmla="*/ 2008 h 2989431"/>
              <a:gd name="connsiteX1" fmla="*/ 5925312 w 11843808"/>
              <a:gd name="connsiteY1" fmla="*/ 0 h 2989431"/>
              <a:gd name="connsiteX2" fmla="*/ 11843808 w 11843808"/>
              <a:gd name="connsiteY2" fmla="*/ 2008 h 2989431"/>
              <a:gd name="connsiteX3" fmla="*/ 11843808 w 11843808"/>
              <a:gd name="connsiteY3" fmla="*/ 2989431 h 2989431"/>
              <a:gd name="connsiteX4" fmla="*/ 9467 w 11843808"/>
              <a:gd name="connsiteY4" fmla="*/ 2989431 h 2989431"/>
              <a:gd name="connsiteX5" fmla="*/ 0 w 11843808"/>
              <a:gd name="connsiteY5" fmla="*/ 1161288 h 2989431"/>
              <a:gd name="connsiteX6" fmla="*/ 9467 w 11843808"/>
              <a:gd name="connsiteY6" fmla="*/ 2008 h 2989431"/>
              <a:gd name="connsiteX0" fmla="*/ 650 w 11834991"/>
              <a:gd name="connsiteY0" fmla="*/ 2008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6" fmla="*/ 650 w 11834991"/>
              <a:gd name="connsiteY6" fmla="*/ 2008 h 2989431"/>
              <a:gd name="connsiteX0" fmla="*/ 3883 w 11834991"/>
              <a:gd name="connsiteY0" fmla="*/ 1164463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0" fmla="*/ 3883 w 11834991"/>
              <a:gd name="connsiteY0" fmla="*/ 1164463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0" fmla="*/ 3883 w 11834991"/>
              <a:gd name="connsiteY0" fmla="*/ 1164732 h 2989700"/>
              <a:gd name="connsiteX1" fmla="*/ 5916495 w 11834991"/>
              <a:gd name="connsiteY1" fmla="*/ 269 h 2989700"/>
              <a:gd name="connsiteX2" fmla="*/ 11834991 w 11834991"/>
              <a:gd name="connsiteY2" fmla="*/ 2277 h 2989700"/>
              <a:gd name="connsiteX3" fmla="*/ 11834991 w 11834991"/>
              <a:gd name="connsiteY3" fmla="*/ 2989700 h 2989700"/>
              <a:gd name="connsiteX4" fmla="*/ 650 w 11834991"/>
              <a:gd name="connsiteY4" fmla="*/ 2989700 h 2989700"/>
              <a:gd name="connsiteX5" fmla="*/ 3883 w 11834991"/>
              <a:gd name="connsiteY5" fmla="*/ 1164732 h 2989700"/>
              <a:gd name="connsiteX0" fmla="*/ 3883 w 11834991"/>
              <a:gd name="connsiteY0" fmla="*/ 1164463 h 2989431"/>
              <a:gd name="connsiteX1" fmla="*/ 1805336 w 11834991"/>
              <a:gd name="connsiteY1" fmla="*/ 525357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6530 h 2991498"/>
              <a:gd name="connsiteX1" fmla="*/ 1758770 w 11834991"/>
              <a:gd name="connsiteY1" fmla="*/ 453341 h 2991498"/>
              <a:gd name="connsiteX2" fmla="*/ 5916495 w 11834991"/>
              <a:gd name="connsiteY2" fmla="*/ 2067 h 2991498"/>
              <a:gd name="connsiteX3" fmla="*/ 11834991 w 11834991"/>
              <a:gd name="connsiteY3" fmla="*/ 4075 h 2991498"/>
              <a:gd name="connsiteX4" fmla="*/ 11834991 w 11834991"/>
              <a:gd name="connsiteY4" fmla="*/ 2991498 h 2991498"/>
              <a:gd name="connsiteX5" fmla="*/ 650 w 11834991"/>
              <a:gd name="connsiteY5" fmla="*/ 2991498 h 2991498"/>
              <a:gd name="connsiteX6" fmla="*/ 3883 w 11834991"/>
              <a:gd name="connsiteY6" fmla="*/ 1166530 h 2991498"/>
              <a:gd name="connsiteX0" fmla="*/ 3883 w 11834991"/>
              <a:gd name="connsiteY0" fmla="*/ 1164834 h 2989802"/>
              <a:gd name="connsiteX1" fmla="*/ 1758770 w 11834991"/>
              <a:gd name="connsiteY1" fmla="*/ 451645 h 2989802"/>
              <a:gd name="connsiteX2" fmla="*/ 5916495 w 11834991"/>
              <a:gd name="connsiteY2" fmla="*/ 371 h 2989802"/>
              <a:gd name="connsiteX3" fmla="*/ 11834991 w 11834991"/>
              <a:gd name="connsiteY3" fmla="*/ 2379 h 2989802"/>
              <a:gd name="connsiteX4" fmla="*/ 11834991 w 11834991"/>
              <a:gd name="connsiteY4" fmla="*/ 2989802 h 2989802"/>
              <a:gd name="connsiteX5" fmla="*/ 650 w 11834991"/>
              <a:gd name="connsiteY5" fmla="*/ 2989802 h 2989802"/>
              <a:gd name="connsiteX6" fmla="*/ 3883 w 11834991"/>
              <a:gd name="connsiteY6" fmla="*/ 1164834 h 2989802"/>
              <a:gd name="connsiteX0" fmla="*/ 3883 w 11834991"/>
              <a:gd name="connsiteY0" fmla="*/ 1164834 h 2989802"/>
              <a:gd name="connsiteX1" fmla="*/ 1758770 w 11834991"/>
              <a:gd name="connsiteY1" fmla="*/ 451645 h 2989802"/>
              <a:gd name="connsiteX2" fmla="*/ 5916495 w 11834991"/>
              <a:gd name="connsiteY2" fmla="*/ 371 h 2989802"/>
              <a:gd name="connsiteX3" fmla="*/ 11834991 w 11834991"/>
              <a:gd name="connsiteY3" fmla="*/ 2379 h 2989802"/>
              <a:gd name="connsiteX4" fmla="*/ 11834991 w 11834991"/>
              <a:gd name="connsiteY4" fmla="*/ 2989802 h 2989802"/>
              <a:gd name="connsiteX5" fmla="*/ 650 w 11834991"/>
              <a:gd name="connsiteY5" fmla="*/ 2989802 h 2989802"/>
              <a:gd name="connsiteX6" fmla="*/ 3883 w 11834991"/>
              <a:gd name="connsiteY6" fmla="*/ 1164834 h 2989802"/>
              <a:gd name="connsiteX0" fmla="*/ 3883 w 11834991"/>
              <a:gd name="connsiteY0" fmla="*/ 1164775 h 2989743"/>
              <a:gd name="connsiteX1" fmla="*/ 1758770 w 11834991"/>
              <a:gd name="connsiteY1" fmla="*/ 451586 h 2989743"/>
              <a:gd name="connsiteX2" fmla="*/ 5916495 w 11834991"/>
              <a:gd name="connsiteY2" fmla="*/ 312 h 2989743"/>
              <a:gd name="connsiteX3" fmla="*/ 11834991 w 11834991"/>
              <a:gd name="connsiteY3" fmla="*/ 2320 h 2989743"/>
              <a:gd name="connsiteX4" fmla="*/ 11834991 w 11834991"/>
              <a:gd name="connsiteY4" fmla="*/ 2989743 h 2989743"/>
              <a:gd name="connsiteX5" fmla="*/ 650 w 11834991"/>
              <a:gd name="connsiteY5" fmla="*/ 2989743 h 2989743"/>
              <a:gd name="connsiteX6" fmla="*/ 3883 w 11834991"/>
              <a:gd name="connsiteY6" fmla="*/ 1164775 h 2989743"/>
              <a:gd name="connsiteX0" fmla="*/ 3883 w 11834991"/>
              <a:gd name="connsiteY0" fmla="*/ 1164880 h 2989848"/>
              <a:gd name="connsiteX1" fmla="*/ 1932336 w 11834991"/>
              <a:gd name="connsiteY1" fmla="*/ 411474 h 2989848"/>
              <a:gd name="connsiteX2" fmla="*/ 5916495 w 11834991"/>
              <a:gd name="connsiteY2" fmla="*/ 417 h 2989848"/>
              <a:gd name="connsiteX3" fmla="*/ 11834991 w 11834991"/>
              <a:gd name="connsiteY3" fmla="*/ 2425 h 2989848"/>
              <a:gd name="connsiteX4" fmla="*/ 11834991 w 11834991"/>
              <a:gd name="connsiteY4" fmla="*/ 2989848 h 2989848"/>
              <a:gd name="connsiteX5" fmla="*/ 650 w 11834991"/>
              <a:gd name="connsiteY5" fmla="*/ 2989848 h 2989848"/>
              <a:gd name="connsiteX6" fmla="*/ 3883 w 11834991"/>
              <a:gd name="connsiteY6" fmla="*/ 1164880 h 2989848"/>
              <a:gd name="connsiteX0" fmla="*/ 3883 w 11834991"/>
              <a:gd name="connsiteY0" fmla="*/ 1164867 h 2989835"/>
              <a:gd name="connsiteX1" fmla="*/ 1932336 w 11834991"/>
              <a:gd name="connsiteY1" fmla="*/ 411461 h 2989835"/>
              <a:gd name="connsiteX2" fmla="*/ 5916495 w 11834991"/>
              <a:gd name="connsiteY2" fmla="*/ 404 h 2989835"/>
              <a:gd name="connsiteX3" fmla="*/ 11834991 w 11834991"/>
              <a:gd name="connsiteY3" fmla="*/ 2412 h 2989835"/>
              <a:gd name="connsiteX4" fmla="*/ 11834991 w 11834991"/>
              <a:gd name="connsiteY4" fmla="*/ 2989835 h 2989835"/>
              <a:gd name="connsiteX5" fmla="*/ 650 w 11834991"/>
              <a:gd name="connsiteY5" fmla="*/ 2989835 h 2989835"/>
              <a:gd name="connsiteX6" fmla="*/ 3883 w 11834991"/>
              <a:gd name="connsiteY6" fmla="*/ 1164867 h 2989835"/>
              <a:gd name="connsiteX0" fmla="*/ 3883 w 11834991"/>
              <a:gd name="connsiteY0" fmla="*/ 1164888 h 2989856"/>
              <a:gd name="connsiteX1" fmla="*/ 1921753 w 11834991"/>
              <a:gd name="connsiteY1" fmla="*/ 405132 h 2989856"/>
              <a:gd name="connsiteX2" fmla="*/ 5916495 w 11834991"/>
              <a:gd name="connsiteY2" fmla="*/ 425 h 2989856"/>
              <a:gd name="connsiteX3" fmla="*/ 11834991 w 11834991"/>
              <a:gd name="connsiteY3" fmla="*/ 2433 h 2989856"/>
              <a:gd name="connsiteX4" fmla="*/ 11834991 w 11834991"/>
              <a:gd name="connsiteY4" fmla="*/ 2989856 h 2989856"/>
              <a:gd name="connsiteX5" fmla="*/ 650 w 11834991"/>
              <a:gd name="connsiteY5" fmla="*/ 2989856 h 2989856"/>
              <a:gd name="connsiteX6" fmla="*/ 3883 w 11834991"/>
              <a:gd name="connsiteY6" fmla="*/ 1164888 h 2989856"/>
              <a:gd name="connsiteX0" fmla="*/ 43 w 11835384"/>
              <a:gd name="connsiteY0" fmla="*/ 893516 h 2989610"/>
              <a:gd name="connsiteX1" fmla="*/ 1922146 w 11835384"/>
              <a:gd name="connsiteY1" fmla="*/ 404886 h 2989610"/>
              <a:gd name="connsiteX2" fmla="*/ 5916888 w 11835384"/>
              <a:gd name="connsiteY2" fmla="*/ 179 h 2989610"/>
              <a:gd name="connsiteX3" fmla="*/ 11835384 w 11835384"/>
              <a:gd name="connsiteY3" fmla="*/ 2187 h 2989610"/>
              <a:gd name="connsiteX4" fmla="*/ 11835384 w 11835384"/>
              <a:gd name="connsiteY4" fmla="*/ 2989610 h 2989610"/>
              <a:gd name="connsiteX5" fmla="*/ 1043 w 11835384"/>
              <a:gd name="connsiteY5" fmla="*/ 2989610 h 2989610"/>
              <a:gd name="connsiteX6" fmla="*/ 43 w 11835384"/>
              <a:gd name="connsiteY6" fmla="*/ 893516 h 2989610"/>
              <a:gd name="connsiteX0" fmla="*/ 0 w 11835341"/>
              <a:gd name="connsiteY0" fmla="*/ 893516 h 2989610"/>
              <a:gd name="connsiteX1" fmla="*/ 1922103 w 11835341"/>
              <a:gd name="connsiteY1" fmla="*/ 404886 h 2989610"/>
              <a:gd name="connsiteX2" fmla="*/ 5916845 w 11835341"/>
              <a:gd name="connsiteY2" fmla="*/ 179 h 2989610"/>
              <a:gd name="connsiteX3" fmla="*/ 11835341 w 11835341"/>
              <a:gd name="connsiteY3" fmla="*/ 2187 h 2989610"/>
              <a:gd name="connsiteX4" fmla="*/ 11835341 w 11835341"/>
              <a:gd name="connsiteY4" fmla="*/ 2989610 h 2989610"/>
              <a:gd name="connsiteX5" fmla="*/ 1000 w 11835341"/>
              <a:gd name="connsiteY5" fmla="*/ 2989610 h 2989610"/>
              <a:gd name="connsiteX6" fmla="*/ 0 w 11835341"/>
              <a:gd name="connsiteY6" fmla="*/ 893516 h 2989610"/>
              <a:gd name="connsiteX0" fmla="*/ 0 w 11835341"/>
              <a:gd name="connsiteY0" fmla="*/ 893720 h 2989814"/>
              <a:gd name="connsiteX1" fmla="*/ 2025820 w 11835341"/>
              <a:gd name="connsiteY1" fmla="*/ 260013 h 2989814"/>
              <a:gd name="connsiteX2" fmla="*/ 5916845 w 11835341"/>
              <a:gd name="connsiteY2" fmla="*/ 383 h 2989814"/>
              <a:gd name="connsiteX3" fmla="*/ 11835341 w 11835341"/>
              <a:gd name="connsiteY3" fmla="*/ 2391 h 2989814"/>
              <a:gd name="connsiteX4" fmla="*/ 11835341 w 11835341"/>
              <a:gd name="connsiteY4" fmla="*/ 2989814 h 2989814"/>
              <a:gd name="connsiteX5" fmla="*/ 1000 w 11835341"/>
              <a:gd name="connsiteY5" fmla="*/ 2989814 h 2989814"/>
              <a:gd name="connsiteX6" fmla="*/ 0 w 11835341"/>
              <a:gd name="connsiteY6" fmla="*/ 893720 h 2989814"/>
              <a:gd name="connsiteX0" fmla="*/ 0 w 11835341"/>
              <a:gd name="connsiteY0" fmla="*/ 897278 h 2993372"/>
              <a:gd name="connsiteX1" fmla="*/ 2025820 w 11835341"/>
              <a:gd name="connsiteY1" fmla="*/ 263571 h 2993372"/>
              <a:gd name="connsiteX2" fmla="*/ 5916845 w 11835341"/>
              <a:gd name="connsiteY2" fmla="*/ 3941 h 2993372"/>
              <a:gd name="connsiteX3" fmla="*/ 11835341 w 11835341"/>
              <a:gd name="connsiteY3" fmla="*/ 5949 h 2993372"/>
              <a:gd name="connsiteX4" fmla="*/ 11835341 w 11835341"/>
              <a:gd name="connsiteY4" fmla="*/ 2993372 h 2993372"/>
              <a:gd name="connsiteX5" fmla="*/ 1000 w 11835341"/>
              <a:gd name="connsiteY5" fmla="*/ 2993372 h 2993372"/>
              <a:gd name="connsiteX6" fmla="*/ 0 w 11835341"/>
              <a:gd name="connsiteY6" fmla="*/ 897278 h 2993372"/>
              <a:gd name="connsiteX0" fmla="*/ 0 w 11835341"/>
              <a:gd name="connsiteY0" fmla="*/ 898261 h 2994355"/>
              <a:gd name="connsiteX1" fmla="*/ 2025820 w 11835341"/>
              <a:gd name="connsiteY1" fmla="*/ 264554 h 2994355"/>
              <a:gd name="connsiteX2" fmla="*/ 5916845 w 11835341"/>
              <a:gd name="connsiteY2" fmla="*/ 4924 h 2994355"/>
              <a:gd name="connsiteX3" fmla="*/ 11835341 w 11835341"/>
              <a:gd name="connsiteY3" fmla="*/ 6932 h 2994355"/>
              <a:gd name="connsiteX4" fmla="*/ 11835341 w 11835341"/>
              <a:gd name="connsiteY4" fmla="*/ 2994355 h 2994355"/>
              <a:gd name="connsiteX5" fmla="*/ 1000 w 11835341"/>
              <a:gd name="connsiteY5" fmla="*/ 2994355 h 2994355"/>
              <a:gd name="connsiteX6" fmla="*/ 0 w 11835341"/>
              <a:gd name="connsiteY6" fmla="*/ 898261 h 2994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835341" h="2994355">
                <a:moveTo>
                  <a:pt x="0" y="898261"/>
                </a:moveTo>
                <a:cubicBezTo>
                  <a:pt x="436248" y="646332"/>
                  <a:pt x="1024862" y="449117"/>
                  <a:pt x="2025820" y="264554"/>
                </a:cubicBezTo>
                <a:cubicBezTo>
                  <a:pt x="3026778" y="79991"/>
                  <a:pt x="3851536" y="-24505"/>
                  <a:pt x="5916845" y="4924"/>
                </a:cubicBezTo>
                <a:lnTo>
                  <a:pt x="11835341" y="6932"/>
                </a:lnTo>
                <a:lnTo>
                  <a:pt x="11835341" y="2994355"/>
                </a:lnTo>
                <a:lnTo>
                  <a:pt x="1000" y="2994355"/>
                </a:lnTo>
                <a:cubicBezTo>
                  <a:pt x="667" y="2295657"/>
                  <a:pt x="333" y="1596959"/>
                  <a:pt x="0" y="89826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 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 tai poistamalla kuvan ja lisäämällä uuden kuvan napsauttamalla kuvaketta</a:t>
            </a:r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1184148"/>
            <a:ext cx="8193024" cy="1800000"/>
          </a:xfrm>
        </p:spPr>
        <p:txBody>
          <a:bodyPr anchor="ctr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Otsikko, Esityksen aloitussivu </a:t>
            </a:r>
            <a:br>
              <a:rPr lang="fi-FI" dirty="0"/>
            </a:br>
            <a:r>
              <a:rPr lang="fi-FI" dirty="0"/>
              <a:t>–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Bold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kolme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12948" y="3325673"/>
            <a:ext cx="6950798" cy="642034"/>
          </a:xfrm>
        </p:spPr>
        <p:txBody>
          <a:bodyPr anchor="t" anchorCtr="0"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3">
            <a:extLst>
              <a:ext uri="{FF2B5EF4-FFF2-40B4-BE49-F238E27FC236}">
                <a16:creationId xmlns:a16="http://schemas.microsoft.com/office/drawing/2014/main" id="{885340FB-A085-44AC-B06C-1418A7E1FA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963972" y="3326656"/>
            <a:ext cx="1242000" cy="642035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fi-FI" sz="1600" smtClean="0">
                <a:solidFill>
                  <a:schemeClr val="bg1"/>
                </a:solidFill>
              </a:defRPr>
            </a:lvl1pPr>
          </a:lstStyle>
          <a:p>
            <a:pPr algn="r">
              <a:lnSpc>
                <a:spcPct val="110000"/>
              </a:lnSpc>
              <a:buClr>
                <a:schemeClr val="tx2"/>
              </a:buClr>
            </a:pPr>
            <a:r>
              <a:rPr lang="fi-FI"/>
              <a:t>1.9.2021</a:t>
            </a:r>
            <a:endParaRPr lang="fi-FI" sz="1600" dirty="0">
              <a:solidFill>
                <a:schemeClr val="bg1"/>
              </a:solidFill>
            </a:endParaRPr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F912D628-CD7A-4946-A2B4-D103992E9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91172" y="3052610"/>
            <a:ext cx="4114800" cy="204601"/>
          </a:xfrm>
        </p:spPr>
        <p:txBody>
          <a:bodyPr vert="horz" lIns="0" tIns="0" rIns="0" bIns="0" rtlCol="0" anchor="t" anchorCtr="0">
            <a:noAutofit/>
          </a:bodyPr>
          <a:lstStyle>
            <a:lvl1pPr algn="r">
              <a:defRPr lang="fi-FI" sz="1600" dirty="0" smtClean="0">
                <a:solidFill>
                  <a:schemeClr val="bg1"/>
                </a:solidFill>
              </a:defRPr>
            </a:lvl1pPr>
          </a:lstStyle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fi-FI"/>
              <a:t>Mari Hakola</a:t>
            </a:r>
            <a:endParaRPr lang="fi-FI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817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opetus 2" type="title" preserve="1">
  <p:cSld name="endpag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7">
            <a:extLst>
              <a:ext uri="{FF2B5EF4-FFF2-40B4-BE49-F238E27FC236}">
                <a16:creationId xmlns:a16="http://schemas.microsoft.com/office/drawing/2014/main" id="{EB983361-D7DC-4F8A-A98B-CCC6C2C2A7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3" y="180000"/>
            <a:ext cx="11832392" cy="4674025"/>
          </a:xfrm>
          <a:custGeom>
            <a:avLst/>
            <a:gdLst>
              <a:gd name="T0" fmla="*/ 0 w 32870"/>
              <a:gd name="T1" fmla="*/ 4209 h 12980"/>
              <a:gd name="T2" fmla="*/ 0 w 32870"/>
              <a:gd name="T3" fmla="*/ 12980 h 12980"/>
              <a:gd name="T4" fmla="*/ 15744 w 32870"/>
              <a:gd name="T5" fmla="*/ 9766 h 12980"/>
              <a:gd name="T6" fmla="*/ 32870 w 32870"/>
              <a:gd name="T7" fmla="*/ 9751 h 12980"/>
              <a:gd name="T8" fmla="*/ 32870 w 32870"/>
              <a:gd name="T9" fmla="*/ 0 h 12980"/>
              <a:gd name="T10" fmla="*/ 11591 w 32870"/>
              <a:gd name="T11" fmla="*/ 0 h 12980"/>
              <a:gd name="T12" fmla="*/ 0 w 32870"/>
              <a:gd name="T13" fmla="*/ 4209 h 12980"/>
              <a:gd name="connsiteX0" fmla="*/ 0 w 32870"/>
              <a:gd name="connsiteY0" fmla="*/ 4209 h 13212"/>
              <a:gd name="connsiteX1" fmla="*/ 0 w 32870"/>
              <a:gd name="connsiteY1" fmla="*/ 12980 h 13212"/>
              <a:gd name="connsiteX2" fmla="*/ 32870 w 32870"/>
              <a:gd name="connsiteY2" fmla="*/ 9751 h 13212"/>
              <a:gd name="connsiteX3" fmla="*/ 32870 w 32870"/>
              <a:gd name="connsiteY3" fmla="*/ 0 h 13212"/>
              <a:gd name="connsiteX4" fmla="*/ 11591 w 32870"/>
              <a:gd name="connsiteY4" fmla="*/ 0 h 13212"/>
              <a:gd name="connsiteX5" fmla="*/ 0 w 32870"/>
              <a:gd name="connsiteY5" fmla="*/ 4209 h 13212"/>
              <a:gd name="connsiteX0" fmla="*/ 0 w 32870"/>
              <a:gd name="connsiteY0" fmla="*/ 4209 h 12980"/>
              <a:gd name="connsiteX1" fmla="*/ 0 w 32870"/>
              <a:gd name="connsiteY1" fmla="*/ 12980 h 12980"/>
              <a:gd name="connsiteX2" fmla="*/ 32870 w 32870"/>
              <a:gd name="connsiteY2" fmla="*/ 9751 h 12980"/>
              <a:gd name="connsiteX3" fmla="*/ 32870 w 32870"/>
              <a:gd name="connsiteY3" fmla="*/ 0 h 12980"/>
              <a:gd name="connsiteX4" fmla="*/ 11591 w 32870"/>
              <a:gd name="connsiteY4" fmla="*/ 0 h 12980"/>
              <a:gd name="connsiteX5" fmla="*/ 0 w 32870"/>
              <a:gd name="connsiteY5" fmla="*/ 4209 h 12980"/>
              <a:gd name="connsiteX0" fmla="*/ 0 w 32870"/>
              <a:gd name="connsiteY0" fmla="*/ 4209 h 12980"/>
              <a:gd name="connsiteX1" fmla="*/ 0 w 32870"/>
              <a:gd name="connsiteY1" fmla="*/ 12980 h 12980"/>
              <a:gd name="connsiteX2" fmla="*/ 32870 w 32870"/>
              <a:gd name="connsiteY2" fmla="*/ 9751 h 12980"/>
              <a:gd name="connsiteX3" fmla="*/ 32870 w 32870"/>
              <a:gd name="connsiteY3" fmla="*/ 0 h 12980"/>
              <a:gd name="connsiteX4" fmla="*/ 11591 w 32870"/>
              <a:gd name="connsiteY4" fmla="*/ 0 h 12980"/>
              <a:gd name="connsiteX5" fmla="*/ 0 w 32870"/>
              <a:gd name="connsiteY5" fmla="*/ 4209 h 1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870" h="12980">
                <a:moveTo>
                  <a:pt x="0" y="4209"/>
                </a:moveTo>
                <a:lnTo>
                  <a:pt x="0" y="12980"/>
                </a:lnTo>
                <a:cubicBezTo>
                  <a:pt x="-29" y="12959"/>
                  <a:pt x="32843" y="9745"/>
                  <a:pt x="32870" y="9751"/>
                </a:cubicBezTo>
                <a:lnTo>
                  <a:pt x="32870" y="0"/>
                </a:lnTo>
                <a:lnTo>
                  <a:pt x="11591" y="0"/>
                </a:lnTo>
                <a:cubicBezTo>
                  <a:pt x="10879" y="2578"/>
                  <a:pt x="7831" y="4511"/>
                  <a:pt x="0" y="4209"/>
                </a:cubicBez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8425028E-4F6B-423C-8786-AC5A436EB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3" y="3690302"/>
            <a:ext cx="11832392" cy="2987423"/>
          </a:xfrm>
          <a:custGeom>
            <a:avLst/>
            <a:gdLst>
              <a:gd name="T0" fmla="*/ 0 w 32870"/>
              <a:gd name="T1" fmla="*/ 3229 h 8296"/>
              <a:gd name="T2" fmla="*/ 0 w 32870"/>
              <a:gd name="T3" fmla="*/ 8296 h 8296"/>
              <a:gd name="T4" fmla="*/ 16387 w 32870"/>
              <a:gd name="T5" fmla="*/ 4042 h 8296"/>
              <a:gd name="T6" fmla="*/ 32870 w 32870"/>
              <a:gd name="T7" fmla="*/ 4037 h 8296"/>
              <a:gd name="T8" fmla="*/ 32870 w 32870"/>
              <a:gd name="T9" fmla="*/ 0 h 8296"/>
              <a:gd name="T10" fmla="*/ 15744 w 32870"/>
              <a:gd name="T11" fmla="*/ 14 h 8296"/>
              <a:gd name="T12" fmla="*/ 0 w 32870"/>
              <a:gd name="T13" fmla="*/ 3229 h 82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8296">
                <a:moveTo>
                  <a:pt x="0" y="3229"/>
                </a:moveTo>
                <a:lnTo>
                  <a:pt x="0" y="8296"/>
                </a:lnTo>
                <a:cubicBezTo>
                  <a:pt x="3928" y="4574"/>
                  <a:pt x="11978" y="4035"/>
                  <a:pt x="16387" y="4042"/>
                </a:cubicBezTo>
                <a:cubicBezTo>
                  <a:pt x="17194" y="4043"/>
                  <a:pt x="24691" y="4041"/>
                  <a:pt x="32870" y="4037"/>
                </a:cubicBezTo>
                <a:lnTo>
                  <a:pt x="32870" y="0"/>
                </a:lnTo>
                <a:cubicBezTo>
                  <a:pt x="24550" y="3"/>
                  <a:pt x="16871" y="7"/>
                  <a:pt x="15744" y="14"/>
                </a:cubicBezTo>
                <a:cubicBezTo>
                  <a:pt x="8177" y="64"/>
                  <a:pt x="3166" y="1290"/>
                  <a:pt x="0" y="3229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1126571"/>
            <a:ext cx="8193024" cy="1415461"/>
          </a:xfrm>
        </p:spPr>
        <p:txBody>
          <a:bodyPr anchor="b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Loppunosto</a:t>
            </a:r>
            <a:r>
              <a:rPr lang="en-GB" dirty="0"/>
              <a:t> / </a:t>
            </a:r>
            <a:r>
              <a:rPr lang="en-GB" dirty="0" err="1"/>
              <a:t>kehoitus</a:t>
            </a:r>
            <a:r>
              <a:rPr lang="en-GB" dirty="0"/>
              <a:t> 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12948" y="5518404"/>
            <a:ext cx="8193024" cy="891540"/>
          </a:xfrm>
        </p:spPr>
        <p:txBody>
          <a:bodyPr anchor="ctr" anchorCtr="0"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sähköpostiosoite, tasaus oikeaan reunaan</a:t>
            </a:r>
            <a:br>
              <a:rPr lang="fi-FI" dirty="0"/>
            </a:br>
            <a:r>
              <a:rPr lang="fi-FI" dirty="0"/>
              <a:t>Toinen rivi tarvittaessa</a:t>
            </a:r>
            <a:br>
              <a:rPr lang="fi-FI" dirty="0"/>
            </a:br>
            <a:r>
              <a:rPr lang="fi-FI" dirty="0"/>
              <a:t>ely-keskus.fi</a:t>
            </a:r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91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opetus 3" type="title" preserve="1">
  <p:cSld name="endpag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9">
            <a:extLst>
              <a:ext uri="{FF2B5EF4-FFF2-40B4-BE49-F238E27FC236}">
                <a16:creationId xmlns:a16="http://schemas.microsoft.com/office/drawing/2014/main" id="{2F879CE6-F58E-498F-BFF8-897875D764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098364"/>
            <a:ext cx="11832393" cy="4209097"/>
          </a:xfrm>
          <a:custGeom>
            <a:avLst/>
            <a:gdLst>
              <a:gd name="T0" fmla="*/ 0 w 32870"/>
              <a:gd name="T1" fmla="*/ 4740 h 11678"/>
              <a:gd name="T2" fmla="*/ 0 w 32870"/>
              <a:gd name="T3" fmla="*/ 11678 h 11678"/>
              <a:gd name="T4" fmla="*/ 19067 w 32870"/>
              <a:gd name="T5" fmla="*/ 4661 h 11678"/>
              <a:gd name="T6" fmla="*/ 32870 w 32870"/>
              <a:gd name="T7" fmla="*/ 4650 h 11678"/>
              <a:gd name="T8" fmla="*/ 32870 w 32870"/>
              <a:gd name="T9" fmla="*/ 0 h 11678"/>
              <a:gd name="T10" fmla="*/ 18389 w 32870"/>
              <a:gd name="T11" fmla="*/ 20 h 11678"/>
              <a:gd name="T12" fmla="*/ 0 w 32870"/>
              <a:gd name="T13" fmla="*/ 4740 h 11678"/>
              <a:gd name="connsiteX0" fmla="*/ 0 w 32870"/>
              <a:gd name="connsiteY0" fmla="*/ 4740 h 11678"/>
              <a:gd name="connsiteX1" fmla="*/ 0 w 32870"/>
              <a:gd name="connsiteY1" fmla="*/ 11678 h 11678"/>
              <a:gd name="connsiteX2" fmla="*/ 32870 w 32870"/>
              <a:gd name="connsiteY2" fmla="*/ 4650 h 11678"/>
              <a:gd name="connsiteX3" fmla="*/ 32870 w 32870"/>
              <a:gd name="connsiteY3" fmla="*/ 0 h 11678"/>
              <a:gd name="connsiteX4" fmla="*/ 18389 w 32870"/>
              <a:gd name="connsiteY4" fmla="*/ 20 h 11678"/>
              <a:gd name="connsiteX5" fmla="*/ 0 w 32870"/>
              <a:gd name="connsiteY5" fmla="*/ 4740 h 11678"/>
              <a:gd name="connsiteX0" fmla="*/ 0 w 32870"/>
              <a:gd name="connsiteY0" fmla="*/ 4740 h 11678"/>
              <a:gd name="connsiteX1" fmla="*/ 0 w 32870"/>
              <a:gd name="connsiteY1" fmla="*/ 11678 h 11678"/>
              <a:gd name="connsiteX2" fmla="*/ 32870 w 32870"/>
              <a:gd name="connsiteY2" fmla="*/ 4650 h 11678"/>
              <a:gd name="connsiteX3" fmla="*/ 32870 w 32870"/>
              <a:gd name="connsiteY3" fmla="*/ 0 h 11678"/>
              <a:gd name="connsiteX4" fmla="*/ 18389 w 32870"/>
              <a:gd name="connsiteY4" fmla="*/ 20 h 11678"/>
              <a:gd name="connsiteX5" fmla="*/ 0 w 32870"/>
              <a:gd name="connsiteY5" fmla="*/ 4740 h 11678"/>
              <a:gd name="connsiteX0" fmla="*/ 0 w 32870"/>
              <a:gd name="connsiteY0" fmla="*/ 4740 h 11678"/>
              <a:gd name="connsiteX1" fmla="*/ 0 w 32870"/>
              <a:gd name="connsiteY1" fmla="*/ 11678 h 11678"/>
              <a:gd name="connsiteX2" fmla="*/ 32870 w 32870"/>
              <a:gd name="connsiteY2" fmla="*/ 4650 h 11678"/>
              <a:gd name="connsiteX3" fmla="*/ 32870 w 32870"/>
              <a:gd name="connsiteY3" fmla="*/ 0 h 11678"/>
              <a:gd name="connsiteX4" fmla="*/ 18389 w 32870"/>
              <a:gd name="connsiteY4" fmla="*/ 20 h 11678"/>
              <a:gd name="connsiteX5" fmla="*/ 0 w 32870"/>
              <a:gd name="connsiteY5" fmla="*/ 4740 h 11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870" h="11678">
                <a:moveTo>
                  <a:pt x="0" y="4740"/>
                </a:moveTo>
                <a:lnTo>
                  <a:pt x="0" y="11678"/>
                </a:lnTo>
                <a:cubicBezTo>
                  <a:pt x="-29" y="11700"/>
                  <a:pt x="32880" y="4689"/>
                  <a:pt x="32870" y="4650"/>
                </a:cubicBezTo>
                <a:lnTo>
                  <a:pt x="32870" y="0"/>
                </a:lnTo>
                <a:lnTo>
                  <a:pt x="18389" y="20"/>
                </a:lnTo>
                <a:cubicBezTo>
                  <a:pt x="8797" y="82"/>
                  <a:pt x="3102" y="1939"/>
                  <a:pt x="0" y="4740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" name="Freeform 18">
            <a:extLst>
              <a:ext uri="{FF2B5EF4-FFF2-40B4-BE49-F238E27FC236}">
                <a16:creationId xmlns:a16="http://schemas.microsoft.com/office/drawing/2014/main" id="{3308B19E-C811-4A25-A76E-FD76B06ED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098364"/>
            <a:ext cx="11832393" cy="5588186"/>
          </a:xfrm>
          <a:custGeom>
            <a:avLst/>
            <a:gdLst>
              <a:gd name="T0" fmla="*/ 32870 w 32870"/>
              <a:gd name="T1" fmla="*/ 15500 h 15500"/>
              <a:gd name="T2" fmla="*/ 32870 w 32870"/>
              <a:gd name="T3" fmla="*/ 0 h 15500"/>
              <a:gd name="T4" fmla="*/ 32870 w 32870"/>
              <a:gd name="T5" fmla="*/ 0 h 15500"/>
              <a:gd name="T6" fmla="*/ 32870 w 32870"/>
              <a:gd name="T7" fmla="*/ 4650 h 15500"/>
              <a:gd name="T8" fmla="*/ 19067 w 32870"/>
              <a:gd name="T9" fmla="*/ 4661 h 15500"/>
              <a:gd name="T10" fmla="*/ 0 w 32870"/>
              <a:gd name="T11" fmla="*/ 11678 h 15500"/>
              <a:gd name="T12" fmla="*/ 0 w 32870"/>
              <a:gd name="T13" fmla="*/ 15500 h 15500"/>
              <a:gd name="T14" fmla="*/ 32870 w 32870"/>
              <a:gd name="T15" fmla="*/ 15500 h 15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870" h="15500">
                <a:moveTo>
                  <a:pt x="32870" y="15500"/>
                </a:moveTo>
                <a:lnTo>
                  <a:pt x="32870" y="0"/>
                </a:lnTo>
                <a:lnTo>
                  <a:pt x="32870" y="0"/>
                </a:lnTo>
                <a:lnTo>
                  <a:pt x="32870" y="4650"/>
                </a:lnTo>
                <a:cubicBezTo>
                  <a:pt x="28166" y="4655"/>
                  <a:pt x="20406" y="4664"/>
                  <a:pt x="19067" y="4661"/>
                </a:cubicBezTo>
                <a:cubicBezTo>
                  <a:pt x="13563" y="4653"/>
                  <a:pt x="2671" y="5450"/>
                  <a:pt x="0" y="11678"/>
                </a:cubicBezTo>
                <a:lnTo>
                  <a:pt x="0" y="15500"/>
                </a:lnTo>
                <a:lnTo>
                  <a:pt x="32870" y="15500"/>
                </a:ln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3428999"/>
            <a:ext cx="8193024" cy="1125203"/>
          </a:xfrm>
        </p:spPr>
        <p:txBody>
          <a:bodyPr anchor="b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Loppunosto</a:t>
            </a:r>
            <a:r>
              <a:rPr lang="en-GB" dirty="0"/>
              <a:t> / </a:t>
            </a:r>
            <a:r>
              <a:rPr lang="en-GB" dirty="0" err="1"/>
              <a:t>kehoitus</a:t>
            </a:r>
            <a:r>
              <a:rPr lang="en-GB" dirty="0"/>
              <a:t> 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12948" y="5102352"/>
            <a:ext cx="8193024" cy="891540"/>
          </a:xfrm>
        </p:spPr>
        <p:txBody>
          <a:bodyPr anchor="ctr" anchorCtr="0"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sähköpostiosoite, tasaus oikeaan reunaan</a:t>
            </a:r>
            <a:br>
              <a:rPr lang="fi-FI" dirty="0"/>
            </a:br>
            <a:r>
              <a:rPr lang="fi-FI" dirty="0"/>
              <a:t>Toinen rivi tarvittaessa</a:t>
            </a:r>
            <a:br>
              <a:rPr lang="fi-FI" dirty="0"/>
            </a:br>
            <a:r>
              <a:rPr lang="fi-FI" dirty="0"/>
              <a:t>ely-keskus.fi</a:t>
            </a:r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199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 4" preserve="1" userDrawn="1">
  <p:cSld name="title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8">
            <a:extLst>
              <a:ext uri="{FF2B5EF4-FFF2-40B4-BE49-F238E27FC236}">
                <a16:creationId xmlns:a16="http://schemas.microsoft.com/office/drawing/2014/main" id="{9D79146F-FB5D-482D-BEE2-42A25810FC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2661957"/>
            <a:ext cx="11834341" cy="3985046"/>
          </a:xfrm>
          <a:custGeom>
            <a:avLst/>
            <a:gdLst>
              <a:gd name="T0" fmla="*/ 32870 w 32870"/>
              <a:gd name="T1" fmla="*/ 15500 h 15500"/>
              <a:gd name="T2" fmla="*/ 32870 w 32870"/>
              <a:gd name="T3" fmla="*/ 0 h 15500"/>
              <a:gd name="T4" fmla="*/ 32870 w 32870"/>
              <a:gd name="T5" fmla="*/ 0 h 15500"/>
              <a:gd name="T6" fmla="*/ 32870 w 32870"/>
              <a:gd name="T7" fmla="*/ 4650 h 15500"/>
              <a:gd name="T8" fmla="*/ 19067 w 32870"/>
              <a:gd name="T9" fmla="*/ 4661 h 15500"/>
              <a:gd name="T10" fmla="*/ 0 w 32870"/>
              <a:gd name="T11" fmla="*/ 11678 h 15500"/>
              <a:gd name="T12" fmla="*/ 0 w 32870"/>
              <a:gd name="T13" fmla="*/ 15500 h 15500"/>
              <a:gd name="T14" fmla="*/ 32870 w 32870"/>
              <a:gd name="T15" fmla="*/ 15500 h 15500"/>
              <a:gd name="connsiteX0" fmla="*/ 32870 w 32870"/>
              <a:gd name="connsiteY0" fmla="*/ 15500 h 15500"/>
              <a:gd name="connsiteX1" fmla="*/ 32870 w 32870"/>
              <a:gd name="connsiteY1" fmla="*/ 0 h 15500"/>
              <a:gd name="connsiteX2" fmla="*/ 32870 w 32870"/>
              <a:gd name="connsiteY2" fmla="*/ 4650 h 15500"/>
              <a:gd name="connsiteX3" fmla="*/ 19067 w 32870"/>
              <a:gd name="connsiteY3" fmla="*/ 4661 h 15500"/>
              <a:gd name="connsiteX4" fmla="*/ 0 w 32870"/>
              <a:gd name="connsiteY4" fmla="*/ 11678 h 15500"/>
              <a:gd name="connsiteX5" fmla="*/ 0 w 32870"/>
              <a:gd name="connsiteY5" fmla="*/ 15500 h 15500"/>
              <a:gd name="connsiteX6" fmla="*/ 32870 w 32870"/>
              <a:gd name="connsiteY6" fmla="*/ 15500 h 15500"/>
              <a:gd name="connsiteX0" fmla="*/ 32870 w 32870"/>
              <a:gd name="connsiteY0" fmla="*/ 10850 h 10850"/>
              <a:gd name="connsiteX1" fmla="*/ 32870 w 32870"/>
              <a:gd name="connsiteY1" fmla="*/ 0 h 10850"/>
              <a:gd name="connsiteX2" fmla="*/ 19067 w 32870"/>
              <a:gd name="connsiteY2" fmla="*/ 11 h 10850"/>
              <a:gd name="connsiteX3" fmla="*/ 0 w 32870"/>
              <a:gd name="connsiteY3" fmla="*/ 7028 h 10850"/>
              <a:gd name="connsiteX4" fmla="*/ 0 w 32870"/>
              <a:gd name="connsiteY4" fmla="*/ 10850 h 10850"/>
              <a:gd name="connsiteX5" fmla="*/ 32870 w 32870"/>
              <a:gd name="connsiteY5" fmla="*/ 10850 h 10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870" h="10850">
                <a:moveTo>
                  <a:pt x="32870" y="10850"/>
                </a:moveTo>
                <a:lnTo>
                  <a:pt x="32870" y="0"/>
                </a:lnTo>
                <a:lnTo>
                  <a:pt x="19067" y="11"/>
                </a:lnTo>
                <a:cubicBezTo>
                  <a:pt x="13563" y="3"/>
                  <a:pt x="2671" y="800"/>
                  <a:pt x="0" y="7028"/>
                </a:cubicBezTo>
                <a:lnTo>
                  <a:pt x="0" y="10850"/>
                </a:lnTo>
                <a:lnTo>
                  <a:pt x="32870" y="10850"/>
                </a:ln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9">
            <a:extLst>
              <a:ext uri="{FF2B5EF4-FFF2-40B4-BE49-F238E27FC236}">
                <a16:creationId xmlns:a16="http://schemas.microsoft.com/office/drawing/2014/main" id="{B5B976A8-CE61-4DC9-871A-17A9AC0F8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098364"/>
            <a:ext cx="11834341" cy="4209096"/>
          </a:xfrm>
          <a:custGeom>
            <a:avLst/>
            <a:gdLst>
              <a:gd name="T0" fmla="*/ 0 w 32870"/>
              <a:gd name="T1" fmla="*/ 4740 h 11678"/>
              <a:gd name="T2" fmla="*/ 0 w 32870"/>
              <a:gd name="T3" fmla="*/ 11678 h 11678"/>
              <a:gd name="T4" fmla="*/ 19067 w 32870"/>
              <a:gd name="T5" fmla="*/ 4661 h 11678"/>
              <a:gd name="T6" fmla="*/ 32870 w 32870"/>
              <a:gd name="T7" fmla="*/ 4650 h 11678"/>
              <a:gd name="T8" fmla="*/ 32870 w 32870"/>
              <a:gd name="T9" fmla="*/ 0 h 11678"/>
              <a:gd name="T10" fmla="*/ 18389 w 32870"/>
              <a:gd name="T11" fmla="*/ 20 h 11678"/>
              <a:gd name="T12" fmla="*/ 0 w 32870"/>
              <a:gd name="T13" fmla="*/ 4740 h 11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11678">
                <a:moveTo>
                  <a:pt x="0" y="4740"/>
                </a:moveTo>
                <a:lnTo>
                  <a:pt x="0" y="11678"/>
                </a:lnTo>
                <a:cubicBezTo>
                  <a:pt x="2671" y="5450"/>
                  <a:pt x="13563" y="4653"/>
                  <a:pt x="19067" y="4661"/>
                </a:cubicBezTo>
                <a:cubicBezTo>
                  <a:pt x="20406" y="4663"/>
                  <a:pt x="28166" y="4655"/>
                  <a:pt x="32870" y="4650"/>
                </a:cubicBezTo>
                <a:lnTo>
                  <a:pt x="32870" y="0"/>
                </a:lnTo>
                <a:cubicBezTo>
                  <a:pt x="28197" y="2"/>
                  <a:pt x="20433" y="7"/>
                  <a:pt x="18389" y="20"/>
                </a:cubicBezTo>
                <a:cubicBezTo>
                  <a:pt x="8797" y="82"/>
                  <a:pt x="3102" y="1939"/>
                  <a:pt x="0" y="4740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3012948" y="3387374"/>
            <a:ext cx="8193024" cy="1800000"/>
          </a:xfrm>
        </p:spPr>
        <p:txBody>
          <a:bodyPr anchor="ctr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Otsikko, Esityksen aloitussivu</a:t>
            </a:r>
            <a:br>
              <a:rPr lang="fi-FI" dirty="0"/>
            </a:br>
            <a:r>
              <a:rPr lang="fi-FI" dirty="0"/>
              <a:t>–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Bold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kolme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3012949" y="5597458"/>
            <a:ext cx="6969312" cy="642035"/>
          </a:xfrm>
        </p:spPr>
        <p:txBody>
          <a:bodyPr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  <p:sp>
        <p:nvSpPr>
          <p:cNvPr id="7" name="Päivämäärän paikkamerkki 3">
            <a:extLst>
              <a:ext uri="{FF2B5EF4-FFF2-40B4-BE49-F238E27FC236}">
                <a16:creationId xmlns:a16="http://schemas.microsoft.com/office/drawing/2014/main" id="{1985E3F4-62CC-4CEC-8965-E8A66FBC78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982260" y="5597458"/>
            <a:ext cx="1242000" cy="642035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fi-FI" sz="1600" smtClean="0">
                <a:solidFill>
                  <a:schemeClr val="bg1"/>
                </a:solidFill>
              </a:defRPr>
            </a:lvl1pPr>
          </a:lstStyle>
          <a:p>
            <a:pPr algn="r">
              <a:lnSpc>
                <a:spcPct val="110000"/>
              </a:lnSpc>
              <a:buClr>
                <a:schemeClr val="tx2"/>
              </a:buClr>
            </a:pPr>
            <a:r>
              <a:rPr lang="fi-FI"/>
              <a:t>1.9.2021</a:t>
            </a:r>
            <a:endParaRPr lang="fi-FI" sz="1600" dirty="0">
              <a:solidFill>
                <a:schemeClr val="bg1"/>
              </a:solidFill>
            </a:endParaRPr>
          </a:p>
        </p:txBody>
      </p:sp>
      <p:sp>
        <p:nvSpPr>
          <p:cNvPr id="8" name="Alatunnisteen paikkamerkki 4">
            <a:extLst>
              <a:ext uri="{FF2B5EF4-FFF2-40B4-BE49-F238E27FC236}">
                <a16:creationId xmlns:a16="http://schemas.microsoft.com/office/drawing/2014/main" id="{253E613E-3102-404E-9128-95F7165B5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09460" y="5307460"/>
            <a:ext cx="4114800" cy="241091"/>
          </a:xfrm>
        </p:spPr>
        <p:txBody>
          <a:bodyPr vert="horz" lIns="0" tIns="0" rIns="0" bIns="0" rtlCol="0" anchor="t" anchorCtr="0">
            <a:noAutofit/>
          </a:bodyPr>
          <a:lstStyle>
            <a:lvl1pPr algn="r">
              <a:defRPr lang="fi-FI" sz="1600" dirty="0" smtClean="0">
                <a:solidFill>
                  <a:schemeClr val="bg1"/>
                </a:solidFill>
              </a:defRPr>
            </a:lvl1pPr>
          </a:lstStyle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fi-FI"/>
              <a:t>Mari Hakola</a:t>
            </a:r>
            <a:endParaRPr lang="fi-FI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405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 5" preserve="1" userDrawn="1">
  <p:cSld name="title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  <p:sp>
        <p:nvSpPr>
          <p:cNvPr id="7" name="Freeform 24">
            <a:extLst>
              <a:ext uri="{FF2B5EF4-FFF2-40B4-BE49-F238E27FC236}">
                <a16:creationId xmlns:a16="http://schemas.microsoft.com/office/drawing/2014/main" id="{1A042BF1-EF78-493D-A6DE-B399BD8FC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8284039" cy="6515254"/>
          </a:xfrm>
          <a:custGeom>
            <a:avLst/>
            <a:gdLst>
              <a:gd name="T0" fmla="*/ 23006 w 23006"/>
              <a:gd name="T1" fmla="*/ 0 h 18070"/>
              <a:gd name="T2" fmla="*/ 11591 w 23006"/>
              <a:gd name="T3" fmla="*/ 0 h 18070"/>
              <a:gd name="T4" fmla="*/ 0 w 23006"/>
              <a:gd name="T5" fmla="*/ 4209 h 18070"/>
              <a:gd name="T6" fmla="*/ 0 w 23006"/>
              <a:gd name="T7" fmla="*/ 18070 h 18070"/>
              <a:gd name="T8" fmla="*/ 18262 w 23006"/>
              <a:gd name="T9" fmla="*/ 18070 h 18070"/>
              <a:gd name="T10" fmla="*/ 18262 w 23006"/>
              <a:gd name="T11" fmla="*/ 17566 h 18070"/>
              <a:gd name="T12" fmla="*/ 23006 w 23006"/>
              <a:gd name="T13" fmla="*/ 0 h 18070"/>
              <a:gd name="connsiteX0" fmla="*/ 23006 w 23006"/>
              <a:gd name="connsiteY0" fmla="*/ 0 h 18070"/>
              <a:gd name="connsiteX1" fmla="*/ 11591 w 23006"/>
              <a:gd name="connsiteY1" fmla="*/ 0 h 18070"/>
              <a:gd name="connsiteX2" fmla="*/ 0 w 23006"/>
              <a:gd name="connsiteY2" fmla="*/ 4209 h 18070"/>
              <a:gd name="connsiteX3" fmla="*/ 0 w 23006"/>
              <a:gd name="connsiteY3" fmla="*/ 18070 h 18070"/>
              <a:gd name="connsiteX4" fmla="*/ 18262 w 23006"/>
              <a:gd name="connsiteY4" fmla="*/ 18070 h 18070"/>
              <a:gd name="connsiteX5" fmla="*/ 18295 w 23006"/>
              <a:gd name="connsiteY5" fmla="*/ 17555 h 18070"/>
              <a:gd name="connsiteX6" fmla="*/ 23006 w 23006"/>
              <a:gd name="connsiteY6" fmla="*/ 0 h 18070"/>
              <a:gd name="connsiteX0" fmla="*/ 23006 w 23120"/>
              <a:gd name="connsiteY0" fmla="*/ 0 h 18070"/>
              <a:gd name="connsiteX1" fmla="*/ 11591 w 23120"/>
              <a:gd name="connsiteY1" fmla="*/ 0 h 18070"/>
              <a:gd name="connsiteX2" fmla="*/ 0 w 23120"/>
              <a:gd name="connsiteY2" fmla="*/ 4209 h 18070"/>
              <a:gd name="connsiteX3" fmla="*/ 0 w 23120"/>
              <a:gd name="connsiteY3" fmla="*/ 18070 h 18070"/>
              <a:gd name="connsiteX4" fmla="*/ 18262 w 23120"/>
              <a:gd name="connsiteY4" fmla="*/ 18070 h 18070"/>
              <a:gd name="connsiteX5" fmla="*/ 23120 w 23120"/>
              <a:gd name="connsiteY5" fmla="*/ 7420 h 18070"/>
              <a:gd name="connsiteX6" fmla="*/ 23006 w 23120"/>
              <a:gd name="connsiteY6" fmla="*/ 0 h 18070"/>
              <a:gd name="connsiteX0" fmla="*/ 23006 w 23309"/>
              <a:gd name="connsiteY0" fmla="*/ 0 h 18070"/>
              <a:gd name="connsiteX1" fmla="*/ 11591 w 23309"/>
              <a:gd name="connsiteY1" fmla="*/ 0 h 18070"/>
              <a:gd name="connsiteX2" fmla="*/ 0 w 23309"/>
              <a:gd name="connsiteY2" fmla="*/ 4209 h 18070"/>
              <a:gd name="connsiteX3" fmla="*/ 0 w 23309"/>
              <a:gd name="connsiteY3" fmla="*/ 18070 h 18070"/>
              <a:gd name="connsiteX4" fmla="*/ 18262 w 23309"/>
              <a:gd name="connsiteY4" fmla="*/ 18070 h 18070"/>
              <a:gd name="connsiteX5" fmla="*/ 23006 w 23309"/>
              <a:gd name="connsiteY5" fmla="*/ 0 h 18070"/>
              <a:gd name="connsiteX0" fmla="*/ 23006 w 23146"/>
              <a:gd name="connsiteY0" fmla="*/ 0 h 18070"/>
              <a:gd name="connsiteX1" fmla="*/ 11591 w 23146"/>
              <a:gd name="connsiteY1" fmla="*/ 0 h 18070"/>
              <a:gd name="connsiteX2" fmla="*/ 0 w 23146"/>
              <a:gd name="connsiteY2" fmla="*/ 4209 h 18070"/>
              <a:gd name="connsiteX3" fmla="*/ 0 w 23146"/>
              <a:gd name="connsiteY3" fmla="*/ 18070 h 18070"/>
              <a:gd name="connsiteX4" fmla="*/ 18262 w 23146"/>
              <a:gd name="connsiteY4" fmla="*/ 18070 h 18070"/>
              <a:gd name="connsiteX5" fmla="*/ 23006 w 23146"/>
              <a:gd name="connsiteY5" fmla="*/ 0 h 18070"/>
              <a:gd name="connsiteX0" fmla="*/ 23006 w 23006"/>
              <a:gd name="connsiteY0" fmla="*/ 0 h 18070"/>
              <a:gd name="connsiteX1" fmla="*/ 11591 w 23006"/>
              <a:gd name="connsiteY1" fmla="*/ 0 h 18070"/>
              <a:gd name="connsiteX2" fmla="*/ 0 w 23006"/>
              <a:gd name="connsiteY2" fmla="*/ 4209 h 18070"/>
              <a:gd name="connsiteX3" fmla="*/ 0 w 23006"/>
              <a:gd name="connsiteY3" fmla="*/ 18070 h 18070"/>
              <a:gd name="connsiteX4" fmla="*/ 18262 w 23006"/>
              <a:gd name="connsiteY4" fmla="*/ 18070 h 18070"/>
              <a:gd name="connsiteX5" fmla="*/ 23006 w 23006"/>
              <a:gd name="connsiteY5" fmla="*/ 0 h 18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006" h="18070">
                <a:moveTo>
                  <a:pt x="23006" y="0"/>
                </a:moveTo>
                <a:lnTo>
                  <a:pt x="11591" y="0"/>
                </a:lnTo>
                <a:cubicBezTo>
                  <a:pt x="10879" y="2578"/>
                  <a:pt x="7831" y="4511"/>
                  <a:pt x="0" y="4209"/>
                </a:cubicBezTo>
                <a:lnTo>
                  <a:pt x="0" y="18070"/>
                </a:lnTo>
                <a:lnTo>
                  <a:pt x="18262" y="18070"/>
                </a:lnTo>
                <a:cubicBezTo>
                  <a:pt x="18287" y="18090"/>
                  <a:pt x="22931" y="62"/>
                  <a:pt x="23006" y="0"/>
                </a:cubicBez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29868" y="2825496"/>
            <a:ext cx="5143500" cy="2391156"/>
          </a:xfrm>
        </p:spPr>
        <p:txBody>
          <a:bodyPr anchor="ctr" anchorCtr="0"/>
          <a:lstStyle>
            <a:lvl1pPr algn="l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Otsikko, Esityksen aloitussivu </a:t>
            </a:r>
            <a:br>
              <a:rPr lang="fi-FI" dirty="0"/>
            </a:br>
            <a:r>
              <a:rPr lang="fi-FI" dirty="0"/>
              <a:t>–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Bold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kolme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2074" y="5703145"/>
            <a:ext cx="4195818" cy="642035"/>
          </a:xfrm>
        </p:spPr>
        <p:txBody>
          <a:bodyPr anchor="t" anchorCtr="0"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13" name="Kuvan paikkamerkki 2">
            <a:extLst>
              <a:ext uri="{FF2B5EF4-FFF2-40B4-BE49-F238E27FC236}">
                <a16:creationId xmlns:a16="http://schemas.microsoft.com/office/drawing/2014/main" id="{BFBF6B36-2C5D-4C96-B600-824137F55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747818" y="180000"/>
            <a:ext cx="5266800" cy="6516000"/>
          </a:xfrm>
          <a:custGeom>
            <a:avLst/>
            <a:gdLst>
              <a:gd name="connsiteX0" fmla="*/ 0 w 11834341"/>
              <a:gd name="connsiteY0" fmla="*/ 0 h 2987423"/>
              <a:gd name="connsiteX1" fmla="*/ 11834341 w 11834341"/>
              <a:gd name="connsiteY1" fmla="*/ 0 h 2987423"/>
              <a:gd name="connsiteX2" fmla="*/ 11834341 w 11834341"/>
              <a:gd name="connsiteY2" fmla="*/ 2987423 h 2987423"/>
              <a:gd name="connsiteX3" fmla="*/ 0 w 11834341"/>
              <a:gd name="connsiteY3" fmla="*/ 2987423 h 2987423"/>
              <a:gd name="connsiteX4" fmla="*/ 0 w 11834341"/>
              <a:gd name="connsiteY4" fmla="*/ 0 h 2987423"/>
              <a:gd name="connsiteX0" fmla="*/ 9467 w 11843808"/>
              <a:gd name="connsiteY0" fmla="*/ 0 h 2987423"/>
              <a:gd name="connsiteX1" fmla="*/ 11843808 w 11843808"/>
              <a:gd name="connsiteY1" fmla="*/ 0 h 2987423"/>
              <a:gd name="connsiteX2" fmla="*/ 11843808 w 11843808"/>
              <a:gd name="connsiteY2" fmla="*/ 2987423 h 2987423"/>
              <a:gd name="connsiteX3" fmla="*/ 9467 w 11843808"/>
              <a:gd name="connsiteY3" fmla="*/ 2987423 h 2987423"/>
              <a:gd name="connsiteX4" fmla="*/ 0 w 11843808"/>
              <a:gd name="connsiteY4" fmla="*/ 1159280 h 2987423"/>
              <a:gd name="connsiteX5" fmla="*/ 9467 w 11843808"/>
              <a:gd name="connsiteY5" fmla="*/ 0 h 2987423"/>
              <a:gd name="connsiteX0" fmla="*/ 9467 w 11843808"/>
              <a:gd name="connsiteY0" fmla="*/ 2008 h 2989431"/>
              <a:gd name="connsiteX1" fmla="*/ 5925312 w 11843808"/>
              <a:gd name="connsiteY1" fmla="*/ 0 h 2989431"/>
              <a:gd name="connsiteX2" fmla="*/ 11843808 w 11843808"/>
              <a:gd name="connsiteY2" fmla="*/ 2008 h 2989431"/>
              <a:gd name="connsiteX3" fmla="*/ 11843808 w 11843808"/>
              <a:gd name="connsiteY3" fmla="*/ 2989431 h 2989431"/>
              <a:gd name="connsiteX4" fmla="*/ 9467 w 11843808"/>
              <a:gd name="connsiteY4" fmla="*/ 2989431 h 2989431"/>
              <a:gd name="connsiteX5" fmla="*/ 0 w 11843808"/>
              <a:gd name="connsiteY5" fmla="*/ 1161288 h 2989431"/>
              <a:gd name="connsiteX6" fmla="*/ 9467 w 11843808"/>
              <a:gd name="connsiteY6" fmla="*/ 2008 h 2989431"/>
              <a:gd name="connsiteX0" fmla="*/ 650 w 11834991"/>
              <a:gd name="connsiteY0" fmla="*/ 2008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6" fmla="*/ 650 w 11834991"/>
              <a:gd name="connsiteY6" fmla="*/ 2008 h 2989431"/>
              <a:gd name="connsiteX0" fmla="*/ 3883 w 11834991"/>
              <a:gd name="connsiteY0" fmla="*/ 1164463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0" fmla="*/ 3883 w 11834991"/>
              <a:gd name="connsiteY0" fmla="*/ 1164463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0" fmla="*/ 3883 w 11834991"/>
              <a:gd name="connsiteY0" fmla="*/ 1164732 h 2989700"/>
              <a:gd name="connsiteX1" fmla="*/ 5916495 w 11834991"/>
              <a:gd name="connsiteY1" fmla="*/ 269 h 2989700"/>
              <a:gd name="connsiteX2" fmla="*/ 11834991 w 11834991"/>
              <a:gd name="connsiteY2" fmla="*/ 2277 h 2989700"/>
              <a:gd name="connsiteX3" fmla="*/ 11834991 w 11834991"/>
              <a:gd name="connsiteY3" fmla="*/ 2989700 h 2989700"/>
              <a:gd name="connsiteX4" fmla="*/ 650 w 11834991"/>
              <a:gd name="connsiteY4" fmla="*/ 2989700 h 2989700"/>
              <a:gd name="connsiteX5" fmla="*/ 3883 w 11834991"/>
              <a:gd name="connsiteY5" fmla="*/ 1164732 h 2989700"/>
              <a:gd name="connsiteX0" fmla="*/ 3883 w 11834991"/>
              <a:gd name="connsiteY0" fmla="*/ 1164463 h 2989431"/>
              <a:gd name="connsiteX1" fmla="*/ 1805336 w 11834991"/>
              <a:gd name="connsiteY1" fmla="*/ 525357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6530 h 2991498"/>
              <a:gd name="connsiteX1" fmla="*/ 1758770 w 11834991"/>
              <a:gd name="connsiteY1" fmla="*/ 453341 h 2991498"/>
              <a:gd name="connsiteX2" fmla="*/ 5916495 w 11834991"/>
              <a:gd name="connsiteY2" fmla="*/ 2067 h 2991498"/>
              <a:gd name="connsiteX3" fmla="*/ 11834991 w 11834991"/>
              <a:gd name="connsiteY3" fmla="*/ 4075 h 2991498"/>
              <a:gd name="connsiteX4" fmla="*/ 11834991 w 11834991"/>
              <a:gd name="connsiteY4" fmla="*/ 2991498 h 2991498"/>
              <a:gd name="connsiteX5" fmla="*/ 650 w 11834991"/>
              <a:gd name="connsiteY5" fmla="*/ 2991498 h 2991498"/>
              <a:gd name="connsiteX6" fmla="*/ 3883 w 11834991"/>
              <a:gd name="connsiteY6" fmla="*/ 1166530 h 2991498"/>
              <a:gd name="connsiteX0" fmla="*/ 3883 w 11834991"/>
              <a:gd name="connsiteY0" fmla="*/ 1164834 h 2989802"/>
              <a:gd name="connsiteX1" fmla="*/ 1758770 w 11834991"/>
              <a:gd name="connsiteY1" fmla="*/ 451645 h 2989802"/>
              <a:gd name="connsiteX2" fmla="*/ 5916495 w 11834991"/>
              <a:gd name="connsiteY2" fmla="*/ 371 h 2989802"/>
              <a:gd name="connsiteX3" fmla="*/ 11834991 w 11834991"/>
              <a:gd name="connsiteY3" fmla="*/ 2379 h 2989802"/>
              <a:gd name="connsiteX4" fmla="*/ 11834991 w 11834991"/>
              <a:gd name="connsiteY4" fmla="*/ 2989802 h 2989802"/>
              <a:gd name="connsiteX5" fmla="*/ 650 w 11834991"/>
              <a:gd name="connsiteY5" fmla="*/ 2989802 h 2989802"/>
              <a:gd name="connsiteX6" fmla="*/ 3883 w 11834991"/>
              <a:gd name="connsiteY6" fmla="*/ 1164834 h 2989802"/>
              <a:gd name="connsiteX0" fmla="*/ 3883 w 11834991"/>
              <a:gd name="connsiteY0" fmla="*/ 1164834 h 2989802"/>
              <a:gd name="connsiteX1" fmla="*/ 1758770 w 11834991"/>
              <a:gd name="connsiteY1" fmla="*/ 451645 h 2989802"/>
              <a:gd name="connsiteX2" fmla="*/ 5916495 w 11834991"/>
              <a:gd name="connsiteY2" fmla="*/ 371 h 2989802"/>
              <a:gd name="connsiteX3" fmla="*/ 11834991 w 11834991"/>
              <a:gd name="connsiteY3" fmla="*/ 2379 h 2989802"/>
              <a:gd name="connsiteX4" fmla="*/ 11834991 w 11834991"/>
              <a:gd name="connsiteY4" fmla="*/ 2989802 h 2989802"/>
              <a:gd name="connsiteX5" fmla="*/ 650 w 11834991"/>
              <a:gd name="connsiteY5" fmla="*/ 2989802 h 2989802"/>
              <a:gd name="connsiteX6" fmla="*/ 3883 w 11834991"/>
              <a:gd name="connsiteY6" fmla="*/ 1164834 h 2989802"/>
              <a:gd name="connsiteX0" fmla="*/ 3883 w 11834991"/>
              <a:gd name="connsiteY0" fmla="*/ 1164775 h 2989743"/>
              <a:gd name="connsiteX1" fmla="*/ 1758770 w 11834991"/>
              <a:gd name="connsiteY1" fmla="*/ 451586 h 2989743"/>
              <a:gd name="connsiteX2" fmla="*/ 5916495 w 11834991"/>
              <a:gd name="connsiteY2" fmla="*/ 312 h 2989743"/>
              <a:gd name="connsiteX3" fmla="*/ 11834991 w 11834991"/>
              <a:gd name="connsiteY3" fmla="*/ 2320 h 2989743"/>
              <a:gd name="connsiteX4" fmla="*/ 11834991 w 11834991"/>
              <a:gd name="connsiteY4" fmla="*/ 2989743 h 2989743"/>
              <a:gd name="connsiteX5" fmla="*/ 650 w 11834991"/>
              <a:gd name="connsiteY5" fmla="*/ 2989743 h 2989743"/>
              <a:gd name="connsiteX6" fmla="*/ 3883 w 11834991"/>
              <a:gd name="connsiteY6" fmla="*/ 1164775 h 2989743"/>
              <a:gd name="connsiteX0" fmla="*/ 3883 w 11834991"/>
              <a:gd name="connsiteY0" fmla="*/ 1164880 h 2989848"/>
              <a:gd name="connsiteX1" fmla="*/ 1932336 w 11834991"/>
              <a:gd name="connsiteY1" fmla="*/ 411474 h 2989848"/>
              <a:gd name="connsiteX2" fmla="*/ 5916495 w 11834991"/>
              <a:gd name="connsiteY2" fmla="*/ 417 h 2989848"/>
              <a:gd name="connsiteX3" fmla="*/ 11834991 w 11834991"/>
              <a:gd name="connsiteY3" fmla="*/ 2425 h 2989848"/>
              <a:gd name="connsiteX4" fmla="*/ 11834991 w 11834991"/>
              <a:gd name="connsiteY4" fmla="*/ 2989848 h 2989848"/>
              <a:gd name="connsiteX5" fmla="*/ 650 w 11834991"/>
              <a:gd name="connsiteY5" fmla="*/ 2989848 h 2989848"/>
              <a:gd name="connsiteX6" fmla="*/ 3883 w 11834991"/>
              <a:gd name="connsiteY6" fmla="*/ 1164880 h 2989848"/>
              <a:gd name="connsiteX0" fmla="*/ 3883 w 11834991"/>
              <a:gd name="connsiteY0" fmla="*/ 1164867 h 2989835"/>
              <a:gd name="connsiteX1" fmla="*/ 1932336 w 11834991"/>
              <a:gd name="connsiteY1" fmla="*/ 411461 h 2989835"/>
              <a:gd name="connsiteX2" fmla="*/ 5916495 w 11834991"/>
              <a:gd name="connsiteY2" fmla="*/ 404 h 2989835"/>
              <a:gd name="connsiteX3" fmla="*/ 11834991 w 11834991"/>
              <a:gd name="connsiteY3" fmla="*/ 2412 h 2989835"/>
              <a:gd name="connsiteX4" fmla="*/ 11834991 w 11834991"/>
              <a:gd name="connsiteY4" fmla="*/ 2989835 h 2989835"/>
              <a:gd name="connsiteX5" fmla="*/ 650 w 11834991"/>
              <a:gd name="connsiteY5" fmla="*/ 2989835 h 2989835"/>
              <a:gd name="connsiteX6" fmla="*/ 3883 w 11834991"/>
              <a:gd name="connsiteY6" fmla="*/ 1164867 h 2989835"/>
              <a:gd name="connsiteX0" fmla="*/ 3883 w 11834991"/>
              <a:gd name="connsiteY0" fmla="*/ 1164888 h 2989856"/>
              <a:gd name="connsiteX1" fmla="*/ 1921753 w 11834991"/>
              <a:gd name="connsiteY1" fmla="*/ 405132 h 2989856"/>
              <a:gd name="connsiteX2" fmla="*/ 5916495 w 11834991"/>
              <a:gd name="connsiteY2" fmla="*/ 425 h 2989856"/>
              <a:gd name="connsiteX3" fmla="*/ 11834991 w 11834991"/>
              <a:gd name="connsiteY3" fmla="*/ 2433 h 2989856"/>
              <a:gd name="connsiteX4" fmla="*/ 11834991 w 11834991"/>
              <a:gd name="connsiteY4" fmla="*/ 2989856 h 2989856"/>
              <a:gd name="connsiteX5" fmla="*/ 650 w 11834991"/>
              <a:gd name="connsiteY5" fmla="*/ 2989856 h 2989856"/>
              <a:gd name="connsiteX6" fmla="*/ 3883 w 11834991"/>
              <a:gd name="connsiteY6" fmla="*/ 1164888 h 2989856"/>
              <a:gd name="connsiteX0" fmla="*/ 43 w 11835384"/>
              <a:gd name="connsiteY0" fmla="*/ 893516 h 2989610"/>
              <a:gd name="connsiteX1" fmla="*/ 1922146 w 11835384"/>
              <a:gd name="connsiteY1" fmla="*/ 404886 h 2989610"/>
              <a:gd name="connsiteX2" fmla="*/ 5916888 w 11835384"/>
              <a:gd name="connsiteY2" fmla="*/ 179 h 2989610"/>
              <a:gd name="connsiteX3" fmla="*/ 11835384 w 11835384"/>
              <a:gd name="connsiteY3" fmla="*/ 2187 h 2989610"/>
              <a:gd name="connsiteX4" fmla="*/ 11835384 w 11835384"/>
              <a:gd name="connsiteY4" fmla="*/ 2989610 h 2989610"/>
              <a:gd name="connsiteX5" fmla="*/ 1043 w 11835384"/>
              <a:gd name="connsiteY5" fmla="*/ 2989610 h 2989610"/>
              <a:gd name="connsiteX6" fmla="*/ 43 w 11835384"/>
              <a:gd name="connsiteY6" fmla="*/ 893516 h 2989610"/>
              <a:gd name="connsiteX0" fmla="*/ 0 w 11835341"/>
              <a:gd name="connsiteY0" fmla="*/ 893516 h 2989610"/>
              <a:gd name="connsiteX1" fmla="*/ 1922103 w 11835341"/>
              <a:gd name="connsiteY1" fmla="*/ 404886 h 2989610"/>
              <a:gd name="connsiteX2" fmla="*/ 5916845 w 11835341"/>
              <a:gd name="connsiteY2" fmla="*/ 179 h 2989610"/>
              <a:gd name="connsiteX3" fmla="*/ 11835341 w 11835341"/>
              <a:gd name="connsiteY3" fmla="*/ 2187 h 2989610"/>
              <a:gd name="connsiteX4" fmla="*/ 11835341 w 11835341"/>
              <a:gd name="connsiteY4" fmla="*/ 2989610 h 2989610"/>
              <a:gd name="connsiteX5" fmla="*/ 1000 w 11835341"/>
              <a:gd name="connsiteY5" fmla="*/ 2989610 h 2989610"/>
              <a:gd name="connsiteX6" fmla="*/ 0 w 11835341"/>
              <a:gd name="connsiteY6" fmla="*/ 893516 h 2989610"/>
              <a:gd name="connsiteX0" fmla="*/ 0 w 11835341"/>
              <a:gd name="connsiteY0" fmla="*/ 893720 h 2989814"/>
              <a:gd name="connsiteX1" fmla="*/ 2025820 w 11835341"/>
              <a:gd name="connsiteY1" fmla="*/ 260013 h 2989814"/>
              <a:gd name="connsiteX2" fmla="*/ 5916845 w 11835341"/>
              <a:gd name="connsiteY2" fmla="*/ 383 h 2989814"/>
              <a:gd name="connsiteX3" fmla="*/ 11835341 w 11835341"/>
              <a:gd name="connsiteY3" fmla="*/ 2391 h 2989814"/>
              <a:gd name="connsiteX4" fmla="*/ 11835341 w 11835341"/>
              <a:gd name="connsiteY4" fmla="*/ 2989814 h 2989814"/>
              <a:gd name="connsiteX5" fmla="*/ 1000 w 11835341"/>
              <a:gd name="connsiteY5" fmla="*/ 2989814 h 2989814"/>
              <a:gd name="connsiteX6" fmla="*/ 0 w 11835341"/>
              <a:gd name="connsiteY6" fmla="*/ 893720 h 2989814"/>
              <a:gd name="connsiteX0" fmla="*/ 0 w 11835341"/>
              <a:gd name="connsiteY0" fmla="*/ 897278 h 2993372"/>
              <a:gd name="connsiteX1" fmla="*/ 2025820 w 11835341"/>
              <a:gd name="connsiteY1" fmla="*/ 263571 h 2993372"/>
              <a:gd name="connsiteX2" fmla="*/ 5916845 w 11835341"/>
              <a:gd name="connsiteY2" fmla="*/ 3941 h 2993372"/>
              <a:gd name="connsiteX3" fmla="*/ 11835341 w 11835341"/>
              <a:gd name="connsiteY3" fmla="*/ 5949 h 2993372"/>
              <a:gd name="connsiteX4" fmla="*/ 11835341 w 11835341"/>
              <a:gd name="connsiteY4" fmla="*/ 2993372 h 2993372"/>
              <a:gd name="connsiteX5" fmla="*/ 1000 w 11835341"/>
              <a:gd name="connsiteY5" fmla="*/ 2993372 h 2993372"/>
              <a:gd name="connsiteX6" fmla="*/ 0 w 11835341"/>
              <a:gd name="connsiteY6" fmla="*/ 897278 h 2993372"/>
              <a:gd name="connsiteX0" fmla="*/ 0 w 11835341"/>
              <a:gd name="connsiteY0" fmla="*/ 898261 h 2994355"/>
              <a:gd name="connsiteX1" fmla="*/ 2025820 w 11835341"/>
              <a:gd name="connsiteY1" fmla="*/ 264554 h 2994355"/>
              <a:gd name="connsiteX2" fmla="*/ 5916845 w 11835341"/>
              <a:gd name="connsiteY2" fmla="*/ 4924 h 2994355"/>
              <a:gd name="connsiteX3" fmla="*/ 11835341 w 11835341"/>
              <a:gd name="connsiteY3" fmla="*/ 6932 h 2994355"/>
              <a:gd name="connsiteX4" fmla="*/ 11835341 w 11835341"/>
              <a:gd name="connsiteY4" fmla="*/ 2994355 h 2994355"/>
              <a:gd name="connsiteX5" fmla="*/ 1000 w 11835341"/>
              <a:gd name="connsiteY5" fmla="*/ 2994355 h 2994355"/>
              <a:gd name="connsiteX6" fmla="*/ 0 w 11835341"/>
              <a:gd name="connsiteY6" fmla="*/ 898261 h 2994355"/>
              <a:gd name="connsiteX0" fmla="*/ 0 w 11835341"/>
              <a:gd name="connsiteY0" fmla="*/ 901345 h 2997439"/>
              <a:gd name="connsiteX1" fmla="*/ 2025820 w 11835341"/>
              <a:gd name="connsiteY1" fmla="*/ 267638 h 2997439"/>
              <a:gd name="connsiteX2" fmla="*/ 3810844 w 11835341"/>
              <a:gd name="connsiteY2" fmla="*/ 3863 h 2997439"/>
              <a:gd name="connsiteX3" fmla="*/ 11835341 w 11835341"/>
              <a:gd name="connsiteY3" fmla="*/ 10016 h 2997439"/>
              <a:gd name="connsiteX4" fmla="*/ 11835341 w 11835341"/>
              <a:gd name="connsiteY4" fmla="*/ 2997439 h 2997439"/>
              <a:gd name="connsiteX5" fmla="*/ 1000 w 11835341"/>
              <a:gd name="connsiteY5" fmla="*/ 2997439 h 2997439"/>
              <a:gd name="connsiteX6" fmla="*/ 0 w 11835341"/>
              <a:gd name="connsiteY6" fmla="*/ 901345 h 2997439"/>
              <a:gd name="connsiteX0" fmla="*/ 0 w 11835341"/>
              <a:gd name="connsiteY0" fmla="*/ 897482 h 2993576"/>
              <a:gd name="connsiteX1" fmla="*/ 2025820 w 11835341"/>
              <a:gd name="connsiteY1" fmla="*/ 263775 h 2993576"/>
              <a:gd name="connsiteX2" fmla="*/ 3810844 w 11835341"/>
              <a:gd name="connsiteY2" fmla="*/ 0 h 2993576"/>
              <a:gd name="connsiteX3" fmla="*/ 11835341 w 11835341"/>
              <a:gd name="connsiteY3" fmla="*/ 6153 h 2993576"/>
              <a:gd name="connsiteX4" fmla="*/ 11835341 w 11835341"/>
              <a:gd name="connsiteY4" fmla="*/ 2993576 h 2993576"/>
              <a:gd name="connsiteX5" fmla="*/ 1000 w 11835341"/>
              <a:gd name="connsiteY5" fmla="*/ 2993576 h 2993576"/>
              <a:gd name="connsiteX6" fmla="*/ 0 w 11835341"/>
              <a:gd name="connsiteY6" fmla="*/ 897482 h 2993576"/>
              <a:gd name="connsiteX0" fmla="*/ 478839 w 12313180"/>
              <a:gd name="connsiteY0" fmla="*/ 2993576 h 2993576"/>
              <a:gd name="connsiteX1" fmla="*/ 2503659 w 12313180"/>
              <a:gd name="connsiteY1" fmla="*/ 263775 h 2993576"/>
              <a:gd name="connsiteX2" fmla="*/ 4288683 w 12313180"/>
              <a:gd name="connsiteY2" fmla="*/ 0 h 2993576"/>
              <a:gd name="connsiteX3" fmla="*/ 12313180 w 12313180"/>
              <a:gd name="connsiteY3" fmla="*/ 6153 h 2993576"/>
              <a:gd name="connsiteX4" fmla="*/ 12313180 w 12313180"/>
              <a:gd name="connsiteY4" fmla="*/ 2993576 h 2993576"/>
              <a:gd name="connsiteX5" fmla="*/ 478839 w 12313180"/>
              <a:gd name="connsiteY5" fmla="*/ 2993576 h 2993576"/>
              <a:gd name="connsiteX0" fmla="*/ 478855 w 12313196"/>
              <a:gd name="connsiteY0" fmla="*/ 2993576 h 2993576"/>
              <a:gd name="connsiteX1" fmla="*/ 2503675 w 12313196"/>
              <a:gd name="connsiteY1" fmla="*/ 263775 h 2993576"/>
              <a:gd name="connsiteX2" fmla="*/ 4288699 w 12313196"/>
              <a:gd name="connsiteY2" fmla="*/ 0 h 2993576"/>
              <a:gd name="connsiteX3" fmla="*/ 12313196 w 12313196"/>
              <a:gd name="connsiteY3" fmla="*/ 6153 h 2993576"/>
              <a:gd name="connsiteX4" fmla="*/ 12313196 w 12313196"/>
              <a:gd name="connsiteY4" fmla="*/ 2993576 h 2993576"/>
              <a:gd name="connsiteX5" fmla="*/ 478855 w 12313196"/>
              <a:gd name="connsiteY5" fmla="*/ 2993576 h 2993576"/>
              <a:gd name="connsiteX0" fmla="*/ 455988 w 12290329"/>
              <a:gd name="connsiteY0" fmla="*/ 2993576 h 2993576"/>
              <a:gd name="connsiteX1" fmla="*/ 2694909 w 12290329"/>
              <a:gd name="connsiteY1" fmla="*/ 983556 h 2993576"/>
              <a:gd name="connsiteX2" fmla="*/ 4265832 w 12290329"/>
              <a:gd name="connsiteY2" fmla="*/ 0 h 2993576"/>
              <a:gd name="connsiteX3" fmla="*/ 12290329 w 12290329"/>
              <a:gd name="connsiteY3" fmla="*/ 6153 h 2993576"/>
              <a:gd name="connsiteX4" fmla="*/ 12290329 w 12290329"/>
              <a:gd name="connsiteY4" fmla="*/ 2993576 h 2993576"/>
              <a:gd name="connsiteX5" fmla="*/ 455988 w 12290329"/>
              <a:gd name="connsiteY5" fmla="*/ 2993576 h 2993576"/>
              <a:gd name="connsiteX0" fmla="*/ 611227 w 12445568"/>
              <a:gd name="connsiteY0" fmla="*/ 2993576 h 2993576"/>
              <a:gd name="connsiteX1" fmla="*/ 1703514 w 12445568"/>
              <a:gd name="connsiteY1" fmla="*/ 1061475 h 2993576"/>
              <a:gd name="connsiteX2" fmla="*/ 4421071 w 12445568"/>
              <a:gd name="connsiteY2" fmla="*/ 0 h 2993576"/>
              <a:gd name="connsiteX3" fmla="*/ 12445568 w 12445568"/>
              <a:gd name="connsiteY3" fmla="*/ 6153 h 2993576"/>
              <a:gd name="connsiteX4" fmla="*/ 12445568 w 12445568"/>
              <a:gd name="connsiteY4" fmla="*/ 2993576 h 2993576"/>
              <a:gd name="connsiteX5" fmla="*/ 611227 w 12445568"/>
              <a:gd name="connsiteY5" fmla="*/ 2993576 h 2993576"/>
              <a:gd name="connsiteX0" fmla="*/ 591975 w 12426316"/>
              <a:gd name="connsiteY0" fmla="*/ 2993576 h 2993576"/>
              <a:gd name="connsiteX1" fmla="*/ 1684262 w 12426316"/>
              <a:gd name="connsiteY1" fmla="*/ 1061475 h 2993576"/>
              <a:gd name="connsiteX2" fmla="*/ 4401819 w 12426316"/>
              <a:gd name="connsiteY2" fmla="*/ 0 h 2993576"/>
              <a:gd name="connsiteX3" fmla="*/ 12426316 w 12426316"/>
              <a:gd name="connsiteY3" fmla="*/ 6153 h 2993576"/>
              <a:gd name="connsiteX4" fmla="*/ 12426316 w 12426316"/>
              <a:gd name="connsiteY4" fmla="*/ 2993576 h 2993576"/>
              <a:gd name="connsiteX5" fmla="*/ 591975 w 12426316"/>
              <a:gd name="connsiteY5" fmla="*/ 2993576 h 2993576"/>
              <a:gd name="connsiteX0" fmla="*/ 0 w 11834341"/>
              <a:gd name="connsiteY0" fmla="*/ 2993576 h 2993576"/>
              <a:gd name="connsiteX1" fmla="*/ 1092287 w 11834341"/>
              <a:gd name="connsiteY1" fmla="*/ 1061475 h 2993576"/>
              <a:gd name="connsiteX2" fmla="*/ 3809844 w 11834341"/>
              <a:gd name="connsiteY2" fmla="*/ 0 h 2993576"/>
              <a:gd name="connsiteX3" fmla="*/ 11834341 w 11834341"/>
              <a:gd name="connsiteY3" fmla="*/ 6153 h 2993576"/>
              <a:gd name="connsiteX4" fmla="*/ 11834341 w 11834341"/>
              <a:gd name="connsiteY4" fmla="*/ 2993576 h 2993576"/>
              <a:gd name="connsiteX5" fmla="*/ 0 w 11834341"/>
              <a:gd name="connsiteY5" fmla="*/ 2993576 h 2993576"/>
              <a:gd name="connsiteX0" fmla="*/ 274 w 11834615"/>
              <a:gd name="connsiteY0" fmla="*/ 2993576 h 2993576"/>
              <a:gd name="connsiteX1" fmla="*/ 1092561 w 11834615"/>
              <a:gd name="connsiteY1" fmla="*/ 1061475 h 2993576"/>
              <a:gd name="connsiteX2" fmla="*/ 3810118 w 11834615"/>
              <a:gd name="connsiteY2" fmla="*/ 0 h 2993576"/>
              <a:gd name="connsiteX3" fmla="*/ 11834615 w 11834615"/>
              <a:gd name="connsiteY3" fmla="*/ 6153 h 2993576"/>
              <a:gd name="connsiteX4" fmla="*/ 11834615 w 11834615"/>
              <a:gd name="connsiteY4" fmla="*/ 2993576 h 2993576"/>
              <a:gd name="connsiteX5" fmla="*/ 274 w 11834615"/>
              <a:gd name="connsiteY5" fmla="*/ 2993576 h 2993576"/>
              <a:gd name="connsiteX0" fmla="*/ 400 w 11834741"/>
              <a:gd name="connsiteY0" fmla="*/ 2993576 h 2993576"/>
              <a:gd name="connsiteX1" fmla="*/ 900311 w 11834741"/>
              <a:gd name="connsiteY1" fmla="*/ 1204494 h 2993576"/>
              <a:gd name="connsiteX2" fmla="*/ 3810244 w 11834741"/>
              <a:gd name="connsiteY2" fmla="*/ 0 h 2993576"/>
              <a:gd name="connsiteX3" fmla="*/ 11834741 w 11834741"/>
              <a:gd name="connsiteY3" fmla="*/ 6153 h 2993576"/>
              <a:gd name="connsiteX4" fmla="*/ 11834741 w 11834741"/>
              <a:gd name="connsiteY4" fmla="*/ 2993576 h 2993576"/>
              <a:gd name="connsiteX5" fmla="*/ 400 w 11834741"/>
              <a:gd name="connsiteY5" fmla="*/ 2993576 h 2993576"/>
              <a:gd name="connsiteX0" fmla="*/ 494 w 11834835"/>
              <a:gd name="connsiteY0" fmla="*/ 2993576 h 2993576"/>
              <a:gd name="connsiteX1" fmla="*/ 900405 w 11834835"/>
              <a:gd name="connsiteY1" fmla="*/ 1204494 h 2993576"/>
              <a:gd name="connsiteX2" fmla="*/ 3810338 w 11834835"/>
              <a:gd name="connsiteY2" fmla="*/ 0 h 2993576"/>
              <a:gd name="connsiteX3" fmla="*/ 11834835 w 11834835"/>
              <a:gd name="connsiteY3" fmla="*/ 6153 h 2993576"/>
              <a:gd name="connsiteX4" fmla="*/ 11834835 w 11834835"/>
              <a:gd name="connsiteY4" fmla="*/ 2993576 h 2993576"/>
              <a:gd name="connsiteX5" fmla="*/ 494 w 11834835"/>
              <a:gd name="connsiteY5" fmla="*/ 2993576 h 2993576"/>
              <a:gd name="connsiteX0" fmla="*/ 602 w 11834943"/>
              <a:gd name="connsiteY0" fmla="*/ 2993576 h 2993576"/>
              <a:gd name="connsiteX1" fmla="*/ 900513 w 11834943"/>
              <a:gd name="connsiteY1" fmla="*/ 1204494 h 2993576"/>
              <a:gd name="connsiteX2" fmla="*/ 3810446 w 11834943"/>
              <a:gd name="connsiteY2" fmla="*/ 0 h 2993576"/>
              <a:gd name="connsiteX3" fmla="*/ 11834943 w 11834943"/>
              <a:gd name="connsiteY3" fmla="*/ 6153 h 2993576"/>
              <a:gd name="connsiteX4" fmla="*/ 11834943 w 11834943"/>
              <a:gd name="connsiteY4" fmla="*/ 2993576 h 2993576"/>
              <a:gd name="connsiteX5" fmla="*/ 602 w 11834943"/>
              <a:gd name="connsiteY5" fmla="*/ 2993576 h 2993576"/>
              <a:gd name="connsiteX0" fmla="*/ 602 w 11834943"/>
              <a:gd name="connsiteY0" fmla="*/ 2993576 h 2993576"/>
              <a:gd name="connsiteX1" fmla="*/ 900513 w 11834943"/>
              <a:gd name="connsiteY1" fmla="*/ 1204494 h 2993576"/>
              <a:gd name="connsiteX2" fmla="*/ 3810446 w 11834943"/>
              <a:gd name="connsiteY2" fmla="*/ 0 h 2993576"/>
              <a:gd name="connsiteX3" fmla="*/ 11834943 w 11834943"/>
              <a:gd name="connsiteY3" fmla="*/ 6153 h 2993576"/>
              <a:gd name="connsiteX4" fmla="*/ 11834943 w 11834943"/>
              <a:gd name="connsiteY4" fmla="*/ 2993576 h 2993576"/>
              <a:gd name="connsiteX5" fmla="*/ 602 w 11834943"/>
              <a:gd name="connsiteY5" fmla="*/ 2993576 h 2993576"/>
              <a:gd name="connsiteX0" fmla="*/ 566 w 11834907"/>
              <a:gd name="connsiteY0" fmla="*/ 2991384 h 2991384"/>
              <a:gd name="connsiteX1" fmla="*/ 900477 w 11834907"/>
              <a:gd name="connsiteY1" fmla="*/ 1202302 h 2991384"/>
              <a:gd name="connsiteX2" fmla="*/ 3813977 w 11834907"/>
              <a:gd name="connsiteY2" fmla="*/ 0 h 2991384"/>
              <a:gd name="connsiteX3" fmla="*/ 11834907 w 11834907"/>
              <a:gd name="connsiteY3" fmla="*/ 3961 h 2991384"/>
              <a:gd name="connsiteX4" fmla="*/ 11834907 w 11834907"/>
              <a:gd name="connsiteY4" fmla="*/ 2991384 h 2991384"/>
              <a:gd name="connsiteX5" fmla="*/ 566 w 11834907"/>
              <a:gd name="connsiteY5" fmla="*/ 2991384 h 2991384"/>
              <a:gd name="connsiteX0" fmla="*/ 577 w 11834918"/>
              <a:gd name="connsiteY0" fmla="*/ 2992114 h 2992114"/>
              <a:gd name="connsiteX1" fmla="*/ 900488 w 11834918"/>
              <a:gd name="connsiteY1" fmla="*/ 1203032 h 2992114"/>
              <a:gd name="connsiteX2" fmla="*/ 3853241 w 11834918"/>
              <a:gd name="connsiteY2" fmla="*/ 0 h 2992114"/>
              <a:gd name="connsiteX3" fmla="*/ 11834918 w 11834918"/>
              <a:gd name="connsiteY3" fmla="*/ 4691 h 2992114"/>
              <a:gd name="connsiteX4" fmla="*/ 11834918 w 11834918"/>
              <a:gd name="connsiteY4" fmla="*/ 2992114 h 2992114"/>
              <a:gd name="connsiteX5" fmla="*/ 577 w 11834918"/>
              <a:gd name="connsiteY5" fmla="*/ 2992114 h 2992114"/>
              <a:gd name="connsiteX0" fmla="*/ 577 w 11834918"/>
              <a:gd name="connsiteY0" fmla="*/ 2992114 h 2992114"/>
              <a:gd name="connsiteX1" fmla="*/ 900488 w 11834918"/>
              <a:gd name="connsiteY1" fmla="*/ 1203032 h 2992114"/>
              <a:gd name="connsiteX2" fmla="*/ 3853241 w 11834918"/>
              <a:gd name="connsiteY2" fmla="*/ 0 h 2992114"/>
              <a:gd name="connsiteX3" fmla="*/ 11834918 w 11834918"/>
              <a:gd name="connsiteY3" fmla="*/ 4691 h 2992114"/>
              <a:gd name="connsiteX4" fmla="*/ 11834918 w 11834918"/>
              <a:gd name="connsiteY4" fmla="*/ 2992114 h 2992114"/>
              <a:gd name="connsiteX5" fmla="*/ 577 w 11834918"/>
              <a:gd name="connsiteY5" fmla="*/ 2992114 h 2992114"/>
              <a:gd name="connsiteX0" fmla="*/ 577 w 11834918"/>
              <a:gd name="connsiteY0" fmla="*/ 2992114 h 2992114"/>
              <a:gd name="connsiteX1" fmla="*/ 900488 w 11834918"/>
              <a:gd name="connsiteY1" fmla="*/ 1203032 h 2992114"/>
              <a:gd name="connsiteX2" fmla="*/ 3853241 w 11834918"/>
              <a:gd name="connsiteY2" fmla="*/ 0 h 2992114"/>
              <a:gd name="connsiteX3" fmla="*/ 11834918 w 11834918"/>
              <a:gd name="connsiteY3" fmla="*/ 4691 h 2992114"/>
              <a:gd name="connsiteX4" fmla="*/ 11834918 w 11834918"/>
              <a:gd name="connsiteY4" fmla="*/ 2992114 h 2992114"/>
              <a:gd name="connsiteX5" fmla="*/ 577 w 11834918"/>
              <a:gd name="connsiteY5" fmla="*/ 2992114 h 2992114"/>
              <a:gd name="connsiteX0" fmla="*/ 599 w 11834940"/>
              <a:gd name="connsiteY0" fmla="*/ 2992114 h 2992114"/>
              <a:gd name="connsiteX1" fmla="*/ 889804 w 11834940"/>
              <a:gd name="connsiteY1" fmla="*/ 1201573 h 2992114"/>
              <a:gd name="connsiteX2" fmla="*/ 3853263 w 11834940"/>
              <a:gd name="connsiteY2" fmla="*/ 0 h 2992114"/>
              <a:gd name="connsiteX3" fmla="*/ 11834940 w 11834940"/>
              <a:gd name="connsiteY3" fmla="*/ 4691 h 2992114"/>
              <a:gd name="connsiteX4" fmla="*/ 11834940 w 11834940"/>
              <a:gd name="connsiteY4" fmla="*/ 2992114 h 2992114"/>
              <a:gd name="connsiteX5" fmla="*/ 599 w 11834940"/>
              <a:gd name="connsiteY5" fmla="*/ 2992114 h 299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34940" h="2992114">
                <a:moveTo>
                  <a:pt x="599" y="2992114"/>
                </a:moveTo>
                <a:cubicBezTo>
                  <a:pt x="-14320" y="2456311"/>
                  <a:pt x="247693" y="1700259"/>
                  <a:pt x="889804" y="1201573"/>
                </a:cubicBezTo>
                <a:cubicBezTo>
                  <a:pt x="1531915" y="702887"/>
                  <a:pt x="2418364" y="284089"/>
                  <a:pt x="3853263" y="0"/>
                </a:cubicBezTo>
                <a:lnTo>
                  <a:pt x="11834940" y="4691"/>
                </a:lnTo>
                <a:lnTo>
                  <a:pt x="11834940" y="2992114"/>
                </a:lnTo>
                <a:lnTo>
                  <a:pt x="599" y="299211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C6FEECCB-0ADF-4D17-9F84-4B82085D7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29867" y="5719568"/>
            <a:ext cx="1242000" cy="642035"/>
          </a:xfrm>
        </p:spPr>
        <p:txBody>
          <a:bodyPr vert="horz" lIns="0" tIns="0" rIns="0" bIns="0" rtlCol="0" anchor="t" anchorCtr="0">
            <a:noAutofit/>
          </a:bodyPr>
          <a:lstStyle>
            <a:lvl1pPr algn="l">
              <a:defRPr lang="fi-FI" sz="1600" smtClean="0">
                <a:solidFill>
                  <a:schemeClr val="bg1"/>
                </a:solidFill>
              </a:defRPr>
            </a:lvl1pPr>
          </a:lstStyle>
          <a:p>
            <a:pPr algn="l">
              <a:lnSpc>
                <a:spcPct val="110000"/>
              </a:lnSpc>
              <a:buClr>
                <a:schemeClr val="tx2"/>
              </a:buClr>
            </a:pPr>
            <a:r>
              <a:rPr lang="fi-FI"/>
              <a:t>1.9.2021</a:t>
            </a:r>
            <a:endParaRPr lang="fi-FI" dirty="0"/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580B187D-B133-4F32-8568-D26ED15FC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29868" y="5462054"/>
            <a:ext cx="4114800" cy="241091"/>
          </a:xfrm>
        </p:spPr>
        <p:txBody>
          <a:bodyPr vert="horz" lIns="0" tIns="0" rIns="0" bIns="0" rtlCol="0" anchor="t" anchorCtr="0">
            <a:noAutofit/>
          </a:bodyPr>
          <a:lstStyle>
            <a:lvl1pPr algn="l">
              <a:defRPr lang="fi-FI" sz="1600" dirty="0" smtClean="0">
                <a:solidFill>
                  <a:schemeClr val="bg1"/>
                </a:solidFill>
              </a:defRPr>
            </a:lvl1pPr>
          </a:lstStyle>
          <a:p>
            <a:pPr algn="l">
              <a:lnSpc>
                <a:spcPct val="110000"/>
              </a:lnSpc>
              <a:buClr>
                <a:schemeClr val="tx2"/>
              </a:buClr>
            </a:pPr>
            <a:r>
              <a:rPr lang="fi-FI"/>
              <a:t>Mari Hakola</a:t>
            </a:r>
          </a:p>
        </p:txBody>
      </p:sp>
    </p:spTree>
    <p:extLst>
      <p:ext uri="{BB962C8B-B14F-4D97-AF65-F5344CB8AC3E}">
        <p14:creationId xmlns:p14="http://schemas.microsoft.com/office/powerpoint/2010/main" val="3500943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preserve="1" userDrawn="1">
  <p:cSld name="title_an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dirty="0"/>
              <a:t>Tekstisivu, yksipalstainen.</a:t>
            </a:r>
            <a:br>
              <a:rPr lang="fi-FI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marL="357188" marR="0" lvl="0" indent="-357188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i-FI" dirty="0"/>
              <a:t>Esityksen tekstisisältö tulee aina tiivistää mahdollisimman lyhyeksi.</a:t>
            </a:r>
            <a:br>
              <a:rPr lang="fi-FI" dirty="0"/>
            </a:br>
            <a:r>
              <a:rPr lang="fi-FI" dirty="0"/>
              <a:t>Esityksen tarkoitus on toimia esiintyjän ja kuulijan tukena.</a:t>
            </a:r>
            <a:br>
              <a:rPr lang="fi-FI" dirty="0"/>
            </a:br>
            <a:r>
              <a:rPr lang="fi-FI" dirty="0"/>
              <a:t>     Toinen tekstitaso, jos sivulle tulee enemmän tekstiä.</a:t>
            </a:r>
            <a:br>
              <a:rPr lang="fi-FI" dirty="0"/>
            </a:br>
            <a:r>
              <a:rPr lang="fi-FI" dirty="0"/>
              <a:t>           Kolmas tekstitaso, jos haluat esittää enemmän tekstiä.</a:t>
            </a:r>
            <a:br>
              <a:rPr lang="fi-FI" dirty="0"/>
            </a:br>
            <a:r>
              <a:rPr lang="fi-FI" dirty="0"/>
              <a:t>Muistathan, että kun tekstin koko pienenee, myös viesti pienenee.</a:t>
            </a:r>
            <a:br>
              <a:rPr lang="fi-FI" dirty="0"/>
            </a:br>
            <a:r>
              <a:rPr lang="fi-FI" noProof="0" dirty="0"/>
              <a:t>Esityksen tulee olla myös kaukaa luettavissa.</a:t>
            </a:r>
            <a:endParaRPr lang="fi-FI" dirty="0"/>
          </a:p>
          <a:p>
            <a:pPr marL="715963" marR="0" lvl="1" indent="-357188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59A7EFB5-C255-48FB-AC67-FD651DD26D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AFC3A855-B6C3-4D1E-B148-55910A2578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1.9.2021   |   </a:t>
            </a:r>
            <a:endParaRPr lang="fi-FI" dirty="0"/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032AC8CB-3366-4A2A-8272-93E3683840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Mari Hakola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7162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avio" preserve="1" userDrawn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noProof="0" dirty="0"/>
              <a:t>Graafisivu</a:t>
            </a:r>
            <a:endParaRPr lang="fi-FI" dirty="0"/>
          </a:p>
        </p:txBody>
      </p:sp>
      <p:sp>
        <p:nvSpPr>
          <p:cNvPr id="7" name="Kaavion paikkamerkki 6">
            <a:extLst>
              <a:ext uri="{FF2B5EF4-FFF2-40B4-BE49-F238E27FC236}">
                <a16:creationId xmlns:a16="http://schemas.microsoft.com/office/drawing/2014/main" id="{0579DF22-3A20-4908-84E3-C2B55F28B856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922338" y="1857375"/>
            <a:ext cx="10636236" cy="4087813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Käytä graafissa esityspohjan väripalettiin määriteltyjä värejä.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209C6B0D-979F-4D60-BDCD-B9E08FEB11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AC29B563-2EC1-44DE-A678-D8C61D32BA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1.9.2021   |   </a:t>
            </a:r>
            <a:endParaRPr lang="fi-FI" dirty="0"/>
          </a:p>
        </p:txBody>
      </p:sp>
      <p:sp>
        <p:nvSpPr>
          <p:cNvPr id="11" name="Alatunnisteen paikkamerkki 4">
            <a:extLst>
              <a:ext uri="{FF2B5EF4-FFF2-40B4-BE49-F238E27FC236}">
                <a16:creationId xmlns:a16="http://schemas.microsoft.com/office/drawing/2014/main" id="{26AFE581-53A8-4FFC-BC3A-F2173293E0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Mari Hakola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55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preserve="1" userDrawn="1">
  <p:cSld name="title_and_two_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365B018F-777B-44D1-9664-1407CB8459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dirty="0"/>
              <a:t>Tekstisivu, kaksi palstaa. </a:t>
            </a:r>
            <a:br>
              <a:rPr lang="fi-FI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60330"/>
            <a:ext cx="5094402" cy="4085499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fi-FI" dirty="0"/>
              <a:t>Esityksen teksti tulee aina tiivistää mahdollisimman lyhyeksi ja selkeäksi.</a:t>
            </a:r>
            <a:br>
              <a:rPr lang="fi-FI" dirty="0"/>
            </a:br>
            <a:r>
              <a:rPr lang="fi-FI" dirty="0"/>
              <a:t>Esityksen tarkoitus on toimia esiintyjän ja kuulijan tukena.</a:t>
            </a:r>
            <a:br>
              <a:rPr lang="fi-FI" dirty="0"/>
            </a:br>
            <a:r>
              <a:rPr lang="fi-FI" dirty="0"/>
              <a:t>Muistathan, että kun tekstin koko pienenee, myös viesti pienenee. Esityksen tulee olla myös kaukaa luettavissa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  <a:p>
            <a:pPr lvl="0"/>
            <a:endParaRPr lang="fi-FI" dirty="0"/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28EEFB21-D5D7-40FA-809A-551ABC7D90AB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64608" y="1860330"/>
            <a:ext cx="5094402" cy="4085499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fi-FI" dirty="0"/>
              <a:t>Esityksen teksti tulee aina tiivistää mahdollisimman lyhyeksi ja selkeäksi.</a:t>
            </a:r>
            <a:br>
              <a:rPr lang="fi-FI" dirty="0"/>
            </a:br>
            <a:r>
              <a:rPr lang="fi-FI" dirty="0"/>
              <a:t>Esityksen tarkoitus on toimia esiintyjän ja kuulijan tukena.</a:t>
            </a:r>
            <a:br>
              <a:rPr lang="fi-FI" dirty="0"/>
            </a:br>
            <a:r>
              <a:rPr lang="fi-FI" dirty="0"/>
              <a:t>Muistathan, että kun tekstin koko pienenee, myös viesti pienenee. Esityksen tulee olla myös kaukaa luettavissa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D47A3072-D8CC-4075-92AE-6CB4C819BC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980BC45E-8E9E-4CF2-9961-01D9993652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1.9.2021   |   </a:t>
            </a:r>
            <a:endParaRPr lang="fi-FI" dirty="0"/>
          </a:p>
        </p:txBody>
      </p:sp>
      <p:sp>
        <p:nvSpPr>
          <p:cNvPr id="14" name="Alatunnisteen paikkamerkki 4">
            <a:extLst>
              <a:ext uri="{FF2B5EF4-FFF2-40B4-BE49-F238E27FC236}">
                <a16:creationId xmlns:a16="http://schemas.microsoft.com/office/drawing/2014/main" id="{B063AE42-CA71-44E3-9D58-B8058F37E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Mari Hakola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2973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kaavio" preserve="1" userDrawn="1">
  <p:cSld name="title_content_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365B018F-777B-44D1-9664-1407CB8459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 dirty="0"/>
              <a:t>Graafisivu</a:t>
            </a:r>
            <a:br>
              <a:rPr lang="fi-FI" noProof="0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60330"/>
            <a:ext cx="3827881" cy="4085499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en-GB" dirty="0" err="1"/>
              <a:t>Värejä</a:t>
            </a:r>
            <a:r>
              <a:rPr lang="en-GB" dirty="0"/>
              <a:t> </a:t>
            </a:r>
            <a:r>
              <a:rPr lang="en-GB" dirty="0" err="1"/>
              <a:t>käytetään</a:t>
            </a:r>
            <a:r>
              <a:rPr lang="en-GB" dirty="0"/>
              <a:t> </a:t>
            </a:r>
            <a:r>
              <a:rPr lang="en-GB" dirty="0" err="1"/>
              <a:t>malliesimerkin</a:t>
            </a:r>
            <a:r>
              <a:rPr lang="en-GB" dirty="0"/>
              <a:t> </a:t>
            </a:r>
            <a:r>
              <a:rPr lang="en-GB" dirty="0" err="1"/>
              <a:t>järjestyksessä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Kaavion paikkamerkki 3">
            <a:extLst>
              <a:ext uri="{FF2B5EF4-FFF2-40B4-BE49-F238E27FC236}">
                <a16:creationId xmlns:a16="http://schemas.microsoft.com/office/drawing/2014/main" id="{E32C4822-3ED1-4503-A322-1C32778E2B1A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4866468" y="1860550"/>
            <a:ext cx="6692117" cy="4084638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B133760A-D9BD-4C93-958B-C47029D5F0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232B50DE-A870-4680-8BF1-626B59A71F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1.9.2021   |   </a:t>
            </a:r>
            <a:endParaRPr lang="fi-FI" dirty="0"/>
          </a:p>
        </p:txBody>
      </p:sp>
      <p:sp>
        <p:nvSpPr>
          <p:cNvPr id="10" name="Alatunnisteen paikkamerkki 4">
            <a:extLst>
              <a:ext uri="{FF2B5EF4-FFF2-40B4-BE49-F238E27FC236}">
                <a16:creationId xmlns:a16="http://schemas.microsoft.com/office/drawing/2014/main" id="{660E423A-B2D8-4B91-B7C0-AB18B43AB2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Mari Hakola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4662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dt="0"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D9176E3B-6C79-4FAA-BB36-05A4122C9DCF}"/>
              </a:ext>
            </a:extLst>
          </p:cNvPr>
          <p:cNvPicPr>
            <a:picLocks noChangeAspect="1"/>
          </p:cNvPicPr>
          <p:nvPr userDrawn="1"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1100" y="6186237"/>
            <a:ext cx="1487486" cy="382139"/>
          </a:xfrm>
          <a:prstGeom prst="rect">
            <a:avLst/>
          </a:prstGeom>
        </p:spPr>
      </p:pic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350" y="470390"/>
            <a:ext cx="10636236" cy="11195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2350" y="1856630"/>
            <a:ext cx="10636236" cy="4089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B7EE758-1955-4ECF-A6DD-011EFA3D63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01483E-483F-47D3-AD16-1A9A682B89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1.9.2021  |  </a:t>
            </a:r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FDCAB2B-23AF-4B8F-8F67-2952F48480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2" y="6374625"/>
            <a:ext cx="3600728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Mari Hakola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7862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89" r:id="rId7"/>
    <p:sldLayoutId id="2147483667" r:id="rId8"/>
    <p:sldLayoutId id="2147483690" r:id="rId9"/>
    <p:sldLayoutId id="2147483691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73" r:id="rId16"/>
    <p:sldLayoutId id="2147483674" r:id="rId17"/>
    <p:sldLayoutId id="2147483675" r:id="rId18"/>
    <p:sldLayoutId id="2147483676" r:id="rId19"/>
    <p:sldLayoutId id="2147483677" r:id="rId20"/>
    <p:sldLayoutId id="2147483678" r:id="rId21"/>
    <p:sldLayoutId id="2147483679" r:id="rId22"/>
    <p:sldLayoutId id="2147483680" r:id="rId23"/>
    <p:sldLayoutId id="2147483681" r:id="rId24"/>
    <p:sldLayoutId id="2147483682" r:id="rId25"/>
    <p:sldLayoutId id="2147483683" r:id="rId26"/>
    <p:sldLayoutId id="2147483684" r:id="rId27"/>
    <p:sldLayoutId id="2147483685" r:id="rId28"/>
    <p:sldLayoutId id="2147483686" r:id="rId29"/>
    <p:sldLayoutId id="2147483687" r:id="rId30"/>
    <p:sldLayoutId id="2147483688" r:id="rId3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357188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7913" indent="-360363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35100" indent="-358775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92288" indent="-357188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66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114">
          <p15:clr>
            <a:srgbClr val="F26B43"/>
          </p15:clr>
        </p15:guide>
        <p15:guide id="4" orient="horz" pos="108">
          <p15:clr>
            <a:srgbClr val="F26B43"/>
          </p15:clr>
        </p15:guide>
        <p15:guide id="5" orient="horz" pos="4212">
          <p15:clr>
            <a:srgbClr val="F26B43"/>
          </p15:clr>
        </p15:guide>
        <p15:guide id="6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mparisto.fi/uusiutuvanenergianlupaneuvont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74D156-D27B-49EF-971D-F820FBE3B0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1574" y="1416495"/>
            <a:ext cx="8193024" cy="1800000"/>
          </a:xfrm>
        </p:spPr>
        <p:txBody>
          <a:bodyPr/>
          <a:lstStyle/>
          <a:p>
            <a:r>
              <a:rPr lang="fi-FI"/>
              <a:t>Uusiutuvan energian lupaneuvonta ja yhteyspisteviranomainen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32332D2-2EA2-4159-AC33-BE980D2C9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A0987B-F989-4D35-ABC1-069EF3199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Mari Hakola</a:t>
            </a:r>
            <a:endParaRPr lang="fi-FI" sz="1600" kern="12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9776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82133D-7EB4-43A9-BEC8-5BFA50903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dirty="0"/>
              <a:t>Uusiutuvan energian lupaneuvonta ja yhteyspisteviranomainen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13E7A0-8D97-4A7D-B622-6449D4657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200" b="1" dirty="0"/>
              <a:t>Neuvontaa</a:t>
            </a:r>
            <a:r>
              <a:rPr lang="fi-FI" sz="3200" dirty="0"/>
              <a:t> lupamenettelyissä ja muissa hallinnollisissa menettelyissä</a:t>
            </a:r>
          </a:p>
          <a:p>
            <a:r>
              <a:rPr lang="fi-FI" sz="3200" b="1" dirty="0"/>
              <a:t>Menettelykäsikirjan</a:t>
            </a:r>
            <a:r>
              <a:rPr lang="fi-FI" sz="3200" dirty="0"/>
              <a:t> laatiminen, julkaisu ja päivittäminen</a:t>
            </a:r>
          </a:p>
          <a:p>
            <a:r>
              <a:rPr lang="fi-FI" sz="3200" b="1" dirty="0"/>
              <a:t>Luvat ja valvonta -palvelun </a:t>
            </a:r>
            <a:r>
              <a:rPr lang="fi-FI" sz="3200" dirty="0"/>
              <a:t>kautta annettava neuvonta</a:t>
            </a:r>
          </a:p>
          <a:p>
            <a:r>
              <a:rPr lang="fi-FI" sz="3200" dirty="0"/>
              <a:t>Lupamenettelyille ja hallinnollisille menettelyille asetettujen </a:t>
            </a:r>
            <a:r>
              <a:rPr lang="fi-FI" sz="3200" b="1" dirty="0"/>
              <a:t>määräaikojen seuranta</a:t>
            </a:r>
          </a:p>
          <a:p>
            <a:pPr marL="0" indent="0">
              <a:buNone/>
            </a:pPr>
            <a:endParaRPr lang="fi-FI" dirty="0"/>
          </a:p>
          <a:p>
            <a:pPr lvl="1"/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4A7C1F4-55AF-4EE2-83FD-C3FCBC80F0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/>
            <a:fld id="{03D2D5F4-4871-4469-8343-ED7F6811B37D}" type="slidenum">
              <a:rPr lang="fi-FI" smtClean="0"/>
              <a:pPr algn="l"/>
              <a:t>2</a:t>
            </a:fld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30C5840-C737-4F46-BAA3-B1F40A9251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fi-FI"/>
              <a:t>Mari Hakola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48996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5EFA12-8075-4672-9A98-745854E59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Uusiutuvan energian lupaneuvonta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7B9BD6-9EA3-49FE-A7C3-C90042DF0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Puhelinnumero 	</a:t>
            </a:r>
            <a:r>
              <a:rPr lang="fi-FI" sz="2800" b="1" dirty="0">
                <a:solidFill>
                  <a:srgbClr val="000000"/>
                </a:solidFill>
              </a:rPr>
              <a:t>0295 020 920</a:t>
            </a:r>
          </a:p>
          <a:p>
            <a:pPr marL="0" indent="0">
              <a:buNone/>
            </a:pPr>
            <a:r>
              <a:rPr lang="fi-FI" sz="2800" i="0" dirty="0">
                <a:solidFill>
                  <a:srgbClr val="000000"/>
                </a:solidFill>
                <a:effectLst/>
              </a:rPr>
              <a:t>Sähköposti 	</a:t>
            </a:r>
            <a:r>
              <a:rPr lang="fi-FI" sz="2400" dirty="0">
                <a:solidFill>
                  <a:schemeClr val="accent4">
                    <a:lumMod val="75000"/>
                  </a:schemeClr>
                </a:solidFill>
              </a:rPr>
              <a:t>lupaneuvonta@ely-keskus.fi </a:t>
            </a:r>
          </a:p>
          <a:p>
            <a:pPr marL="0" indent="0">
              <a:buNone/>
            </a:pPr>
            <a:r>
              <a:rPr lang="fi-FI" sz="2400" dirty="0">
                <a:solidFill>
                  <a:schemeClr val="accent4">
                    <a:lumMod val="75000"/>
                  </a:schemeClr>
                </a:solidFill>
              </a:rPr>
              <a:t>			tillstandsradgivning@ntm-centralen.fi</a:t>
            </a:r>
          </a:p>
          <a:p>
            <a:pPr marL="0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Verkkosivut 	</a:t>
            </a:r>
            <a:r>
              <a:rPr lang="fi-FI" sz="2400" dirty="0">
                <a:solidFill>
                  <a:schemeClr val="accent4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www.ymparisto.fi/uusiutuvanenergianlupaneuvonta</a:t>
            </a:r>
            <a:endParaRPr lang="fi-FI" sz="2400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i-FI" sz="2400" dirty="0">
                <a:solidFill>
                  <a:schemeClr val="accent4">
                    <a:lumMod val="75000"/>
                  </a:schemeClr>
                </a:solidFill>
              </a:rPr>
              <a:t>			</a:t>
            </a:r>
            <a:r>
              <a:rPr lang="fi-FI" sz="2400" u="sng" dirty="0">
                <a:solidFill>
                  <a:schemeClr val="accent4">
                    <a:lumMod val="75000"/>
                  </a:schemeClr>
                </a:solidFill>
              </a:rPr>
              <a:t>www.miljo.fi/tillstandsradgivningenforfornybarenergi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561277A-03B7-461A-9E80-690C65D726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/>
            <a:fld id="{03D2D5F4-4871-4469-8343-ED7F6811B37D}" type="slidenum">
              <a:rPr lang="fi-FI" smtClean="0"/>
              <a:pPr algn="l"/>
              <a:t>3</a:t>
            </a:fld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13B7177-6A8C-4FFD-826A-05E8B7A356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fi-FI"/>
              <a:t>Mari Hakola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0374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C6D7FA-B913-467B-86F3-B632960DE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Menettelykäsikirja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241242-408D-4048-ACB9-7FA419050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200" dirty="0"/>
              <a:t>Ohjeistusta hankekehittäjille uusiutuvan energian tuotantolaitosten lupamenettelyistä ja muista hallinnollisista menettelyistä</a:t>
            </a:r>
          </a:p>
          <a:p>
            <a:pPr lvl="1"/>
            <a:r>
              <a:rPr lang="fi-FI" sz="2800" dirty="0"/>
              <a:t>Koottu yhteyspisteviranomaisen, toimivaltaisten viranomaisten sekä Kuntaliiton yhteistyönä</a:t>
            </a:r>
          </a:p>
          <a:p>
            <a:r>
              <a:rPr lang="fi-FI" sz="3200" dirty="0"/>
              <a:t>Saatavilla verkkosivuillamme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A0B8B8B-89C6-4C8A-BAFC-9DD6951B18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/>
            <a:fld id="{03D2D5F4-4871-4469-8343-ED7F6811B37D}" type="slidenum">
              <a:rPr lang="fi-FI" smtClean="0"/>
              <a:pPr algn="l"/>
              <a:t>4</a:t>
            </a:fld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86876BA-6DEF-4B5D-86C7-498900443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fi-FI"/>
              <a:t>Mari Hakola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5080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65B766-1FB5-4301-984C-66DDD2A0B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dirty="0"/>
              <a:t>Luvat ja valvonta -palvelu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574FB4-2BF7-46C3-884C-BB2BDD51D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350" y="1589891"/>
            <a:ext cx="10636236" cy="4089200"/>
          </a:xfrm>
        </p:spPr>
        <p:txBody>
          <a:bodyPr/>
          <a:lstStyle/>
          <a:p>
            <a:r>
              <a:rPr lang="fi-FI" b="1" dirty="0"/>
              <a:t>Vastaamme asiakkaiden lähettämiin viesteihin ja kysymyksiin</a:t>
            </a:r>
          </a:p>
          <a:p>
            <a:r>
              <a:rPr lang="fi-FI" dirty="0"/>
              <a:t>Asiakas voi valita, jättääkö lupa-asian vireille sähköisessä yhteyspisteessä vai toimivaltaisen viranomaisen tarjoamassa asioinnissa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Toimivaltaisen viranomaisen tulee tarjota palvelut myös sähköisen yhteyspisteen kautta</a:t>
            </a:r>
          </a:p>
          <a:p>
            <a:r>
              <a:rPr lang="fi-FI" dirty="0"/>
              <a:t>Määräaikojen seurannan toteuttamiseksi toimivaltaisten viranomaisten on toimitettava tietoa lupakäsittelystä sähköiseen yhteyspisteeseen, vaikka asiakas asioisi suoraan toimivaltaisen viranomaisen kanssa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A9C18AA-3ADF-4454-BF06-08983253EF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/>
            <a:fld id="{03D2D5F4-4871-4469-8343-ED7F6811B37D}" type="slidenum">
              <a:rPr lang="fi-FI" smtClean="0"/>
              <a:pPr algn="l"/>
              <a:t>5</a:t>
            </a:fld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24152A0-EA56-4B25-8974-5186F6651F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fi-FI"/>
              <a:t>Mari Hakola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28168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54B26A-07B1-46E2-9F65-ECA5A23FF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Määräajat ja niiden seuranta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985DB4-5AF6-4BB9-95EC-E50E62927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350" y="1384400"/>
            <a:ext cx="10636236" cy="4089200"/>
          </a:xfrm>
        </p:spPr>
        <p:txBody>
          <a:bodyPr/>
          <a:lstStyle/>
          <a:p>
            <a:r>
              <a:rPr lang="fi-FI" dirty="0"/>
              <a:t>Voimalaitosten eli </a:t>
            </a:r>
            <a:r>
              <a:rPr lang="fi-FI" b="1" dirty="0">
                <a:solidFill>
                  <a:schemeClr val="accent4">
                    <a:lumMod val="75000"/>
                  </a:schemeClr>
                </a:solidFill>
              </a:rPr>
              <a:t>sähköä tuottavien laitosten </a:t>
            </a:r>
            <a:r>
              <a:rPr lang="fi-FI" dirty="0"/>
              <a:t>menettelyiden enimmäiskesto on </a:t>
            </a:r>
            <a:r>
              <a:rPr lang="fi-FI" b="1" dirty="0">
                <a:solidFill>
                  <a:schemeClr val="tx2"/>
                </a:solidFill>
              </a:rPr>
              <a:t>kaksi vuotta </a:t>
            </a:r>
            <a:r>
              <a:rPr lang="fi-FI" dirty="0"/>
              <a:t>tai </a:t>
            </a:r>
            <a:r>
              <a:rPr lang="fi-FI" b="1" dirty="0">
                <a:solidFill>
                  <a:schemeClr val="accent4">
                    <a:lumMod val="75000"/>
                  </a:schemeClr>
                </a:solidFill>
              </a:rPr>
              <a:t>pienempien</a:t>
            </a:r>
            <a:r>
              <a:rPr lang="fi-FI" dirty="0"/>
              <a:t> (sähköntuotantokapasiteetti on alle 150 kW) sekä </a:t>
            </a:r>
            <a:r>
              <a:rPr lang="fi-FI" b="1" dirty="0">
                <a:solidFill>
                  <a:schemeClr val="tx2"/>
                </a:solidFill>
              </a:rPr>
              <a:t>päivittämishankkeiden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/>
              <a:t>osalta </a:t>
            </a:r>
            <a:r>
              <a:rPr lang="fi-FI" b="1" dirty="0">
                <a:solidFill>
                  <a:schemeClr val="tx2"/>
                </a:solidFill>
              </a:rPr>
              <a:t>yksi vuosi</a:t>
            </a:r>
          </a:p>
          <a:p>
            <a:r>
              <a:rPr lang="fi-FI" dirty="0"/>
              <a:t>Avustamme toimivaltaisten viranomaisten keskinäistä käsittelyaikojen yhteensovittamista</a:t>
            </a:r>
          </a:p>
          <a:p>
            <a:r>
              <a:rPr lang="fi-FI" dirty="0"/>
              <a:t>Määräaikojen seurantavastuu on yhteyspisteviranomaisella ja noudattamisvelvollisuus muilla viranomaisilla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07BC713-B4B2-4F2E-BF1A-3BC20DAE39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/>
            <a:fld id="{03D2D5F4-4871-4469-8343-ED7F6811B37D}" type="slidenum">
              <a:rPr lang="fi-FI" smtClean="0"/>
              <a:pPr algn="l"/>
              <a:t>6</a:t>
            </a:fld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065B741-B921-4B29-A5EB-D936801D8E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fi-FI"/>
              <a:t>Mari Hakola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71352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840F10-9A37-4D42-84D1-B73C9CA888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2336" y="2461260"/>
            <a:ext cx="10803636" cy="1914144"/>
          </a:xfrm>
        </p:spPr>
        <p:txBody>
          <a:bodyPr/>
          <a:lstStyle/>
          <a:p>
            <a:br>
              <a:rPr lang="fi-FI" dirty="0"/>
            </a:br>
            <a:r>
              <a:rPr lang="fi-FI" dirty="0"/>
              <a:t>Kiitos! </a:t>
            </a:r>
            <a:br>
              <a:rPr lang="fi-FI" dirty="0"/>
            </a:br>
            <a:r>
              <a:rPr lang="fi-FI" dirty="0"/>
              <a:t>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0EC3D3C-DAA6-4605-9308-0A9C83C609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  <a:p>
            <a:r>
              <a:rPr lang="fi-FI" dirty="0"/>
              <a:t>mari.hakola@ely-keskus.fi</a:t>
            </a:r>
          </a:p>
        </p:txBody>
      </p:sp>
    </p:spTree>
    <p:extLst>
      <p:ext uri="{BB962C8B-B14F-4D97-AF65-F5344CB8AC3E}">
        <p14:creationId xmlns:p14="http://schemas.microsoft.com/office/powerpoint/2010/main" val="2516540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ely_new2021">
  <a:themeElements>
    <a:clrScheme name="ELY 2020">
      <a:dk1>
        <a:sysClr val="windowText" lastClr="000000"/>
      </a:dk1>
      <a:lt1>
        <a:sysClr val="window" lastClr="FFFFFF"/>
      </a:lt1>
      <a:dk2>
        <a:srgbClr val="003883"/>
      </a:dk2>
      <a:lt2>
        <a:srgbClr val="D8D8D8"/>
      </a:lt2>
      <a:accent1>
        <a:srgbClr val="003883"/>
      </a:accent1>
      <a:accent2>
        <a:srgbClr val="D9640C"/>
      </a:accent2>
      <a:accent3>
        <a:srgbClr val="5A8117"/>
      </a:accent3>
      <a:accent4>
        <a:srgbClr val="4460A5"/>
      </a:accent4>
      <a:accent5>
        <a:srgbClr val="623412"/>
      </a:accent5>
      <a:accent6>
        <a:srgbClr val="9E652E"/>
      </a:accent6>
      <a:hlink>
        <a:srgbClr val="0563C1"/>
      </a:hlink>
      <a:folHlink>
        <a:srgbClr val="954F72"/>
      </a:folHlink>
    </a:clrScheme>
    <a:fontScheme name="ELY_fontit_202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ly_uusi_2021.potx" id="{543388CA-4464-4614-A257-6C25AE36A37D}" vid="{A3828C89-02CC-4779-BD92-33970237EB41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xml_kameleon>
  <laatijaorganisaatio>Etelä-Pohjanmaan ELY|e272d9c5-202c-46e9-bcd3-68944bf3ff41</laatijaorganisaatio>
  <dokumentin_x0020_tila/>
  <kieli>Suomi</kieli>
  <kehalaatija>Mari Hakola</kehalaatija>
  <päiväys>1.9.2021</päiväys>
  <dokumenttityyppi>Esitys</dokumenttityyppi>
</xml_kameleon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D24A4FEDB1D14438F04D10774F56E69" ma:contentTypeVersion="11" ma:contentTypeDescription="Luo uusi asiakirja." ma:contentTypeScope="" ma:versionID="e6119ada6a753f451cf598dcb021b0c2">
  <xsd:schema xmlns:xsd="http://www.w3.org/2001/XMLSchema" xmlns:xs="http://www.w3.org/2001/XMLSchema" xmlns:p="http://schemas.microsoft.com/office/2006/metadata/properties" xmlns:ns3="0fce7259-a334-4c41-a992-78567eca9707" xmlns:ns4="9ca28536-4f65-460c-969f-6f39be2a51ec" targetNamespace="http://schemas.microsoft.com/office/2006/metadata/properties" ma:root="true" ma:fieldsID="5438b992289d27e8423c87e8919e3273" ns3:_="" ns4:_="">
    <xsd:import namespace="0fce7259-a334-4c41-a992-78567eca9707"/>
    <xsd:import namespace="9ca28536-4f65-460c-969f-6f39be2a51e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ce7259-a334-4c41-a992-78567eca97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a28536-4f65-460c-969f-6f39be2a51e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70F60B5-2790-42EA-B7B5-F2D03BE866B0}">
  <ds:schemaRefs>
    <ds:schemaRef ds:uri="http://schemas.microsoft.com/office/2006/metadata/properties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terms/"/>
    <ds:schemaRef ds:uri="0fce7259-a334-4c41-a992-78567eca9707"/>
    <ds:schemaRef ds:uri="http://schemas.openxmlformats.org/package/2006/metadata/core-properties"/>
    <ds:schemaRef ds:uri="9ca28536-4f65-460c-969f-6f39be2a51ec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DD9D3BC-AC3A-47E5-B54E-4DD3A0DBEE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B5D122-28DE-4DB7-BE1E-1544096F6A9D}">
  <ds:schemaRefs/>
</ds:datastoreItem>
</file>

<file path=customXml/itemProps4.xml><?xml version="1.0" encoding="utf-8"?>
<ds:datastoreItem xmlns:ds="http://schemas.openxmlformats.org/officeDocument/2006/customXml" ds:itemID="{4627DAB4-EF43-4BB3-8A05-A807408F64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ce7259-a334-4c41-a992-78567eca9707"/>
    <ds:schemaRef ds:uri="9ca28536-4f65-460c-969f-6f39be2a51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ely_uusi_2021</Template>
  <TotalTime>19541</TotalTime>
  <Words>231</Words>
  <Application>Microsoft Office PowerPoint</Application>
  <PresentationFormat>Laajakuva</PresentationFormat>
  <Paragraphs>46</Paragraphs>
  <Slides>7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ely_new2021</vt:lpstr>
      <vt:lpstr>Uusiutuvan energian lupaneuvonta ja yhteyspisteviranomainen</vt:lpstr>
      <vt:lpstr>Uusiutuvan energian lupaneuvonta ja yhteyspisteviranomainen</vt:lpstr>
      <vt:lpstr>Uusiutuvan energian lupaneuvonta</vt:lpstr>
      <vt:lpstr>Menettelykäsikirja</vt:lpstr>
      <vt:lpstr>Luvat ja valvonta -palvelu</vt:lpstr>
      <vt:lpstr>Määräajat ja niiden seuranta</vt:lpstr>
      <vt:lpstr> Kiitos!   </vt:lpstr>
    </vt:vector>
  </TitlesOfParts>
  <Company>Etelä-Pohjanmaan ELY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Uusiutuvan energian lupaneuvonta ja yhteyspisteviranomainen</dc:title>
  <dc:creator>Mari Hakola</dc:creator>
  <cp:keywords/>
  <cp:lastModifiedBy>Hakola Mari (ELY)</cp:lastModifiedBy>
  <cp:revision>20</cp:revision>
  <dcterms:created xsi:type="dcterms:W3CDTF">2021-04-23T09:12:40Z</dcterms:created>
  <dcterms:modified xsi:type="dcterms:W3CDTF">2021-09-01T09:19:01Z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460.96.003.25</vt:lpwstr>
  </property>
  <property fmtid="{D5CDD505-2E9C-101B-9397-08002B2CF9AE}" pid="3" name="dvSaved">
    <vt:lpwstr>1</vt:lpwstr>
  </property>
  <property fmtid="{D5CDD505-2E9C-101B-9397-08002B2CF9AE}" pid="4" name="dvLanguage">
    <vt:lpwstr>1035</vt:lpwstr>
  </property>
  <property fmtid="{D5CDD505-2E9C-101B-9397-08002B2CF9AE}" pid="5" name="dvTemplate">
    <vt:lpwstr>ely_uusi_2021.potx</vt:lpwstr>
  </property>
  <property fmtid="{D5CDD505-2E9C-101B-9397-08002B2CF9AE}" pid="6" name="dvDefinition">
    <vt:lpwstr>1211 (dd_default.xml)</vt:lpwstr>
  </property>
  <property fmtid="{D5CDD505-2E9C-101B-9397-08002B2CF9AE}" pid="7" name="dvDefinitionID">
    <vt:lpwstr>1211</vt:lpwstr>
  </property>
  <property fmtid="{D5CDD505-2E9C-101B-9397-08002B2CF9AE}" pid="8" name="dvContentFile">
    <vt:lpwstr>dd_default.xml</vt:lpwstr>
  </property>
  <property fmtid="{D5CDD505-2E9C-101B-9397-08002B2CF9AE}" pid="9" name="dvGlobalVerID">
    <vt:lpwstr>460.90.02.234</vt:lpwstr>
  </property>
  <property fmtid="{D5CDD505-2E9C-101B-9397-08002B2CF9AE}" pid="10" name="dvDefinitionVersion">
    <vt:lpwstr>02.001 / 14.1.2021</vt:lpwstr>
  </property>
  <property fmtid="{D5CDD505-2E9C-101B-9397-08002B2CF9AE}" pid="11" name="filename">
    <vt:lpwstr>false</vt:lpwstr>
  </property>
  <property fmtid="{D5CDD505-2E9C-101B-9397-08002B2CF9AE}" pid="12" name="filenameandpath">
    <vt:lpwstr>false</vt:lpwstr>
  </property>
  <property fmtid="{D5CDD505-2E9C-101B-9397-08002B2CF9AE}" pid="13" name="dvPagenumberExist">
    <vt:lpwstr>1</vt:lpwstr>
  </property>
  <property fmtid="{D5CDD505-2E9C-101B-9397-08002B2CF9AE}" pid="14" name="dvAuthorExist">
    <vt:lpwstr>-1</vt:lpwstr>
  </property>
  <property fmtid="{D5CDD505-2E9C-101B-9397-08002B2CF9AE}" pid="15" name="dvDateExist">
    <vt:lpwstr>0</vt:lpwstr>
  </property>
  <property fmtid="{D5CDD505-2E9C-101B-9397-08002B2CF9AE}" pid="16" name="dvCategory">
    <vt:lpwstr>165</vt:lpwstr>
  </property>
  <property fmtid="{D5CDD505-2E9C-101B-9397-08002B2CF9AE}" pid="17" name="dvCategory_2">
    <vt:lpwstr>56</vt:lpwstr>
  </property>
  <property fmtid="{D5CDD505-2E9C-101B-9397-08002B2CF9AE}" pid="18" name="dvSavepath">
    <vt:lpwstr/>
  </property>
  <property fmtid="{D5CDD505-2E9C-101B-9397-08002B2CF9AE}" pid="19" name="dvUsed">
    <vt:lpwstr>1</vt:lpwstr>
  </property>
  <property fmtid="{D5CDD505-2E9C-101B-9397-08002B2CF9AE}" pid="20" name="dvCompany">
    <vt:lpwstr>ELY EPO</vt:lpwstr>
  </property>
  <property fmtid="{D5CDD505-2E9C-101B-9397-08002B2CF9AE}" pid="21" name="dvSite">
    <vt:lpwstr>Seinäjoki</vt:lpwstr>
  </property>
  <property fmtid="{D5CDD505-2E9C-101B-9397-08002B2CF9AE}" pid="22" name="dvSite_short">
    <vt:lpwstr>Etelä-Pohjanmaan ELY-keskus</vt:lpwstr>
  </property>
  <property fmtid="{D5CDD505-2E9C-101B-9397-08002B2CF9AE}" pid="23" name="dvNumbering">
    <vt:lpwstr>0</vt:lpwstr>
  </property>
  <property fmtid="{D5CDD505-2E9C-101B-9397-08002B2CF9AE}" pid="24" name="dvDUname">
    <vt:lpwstr>Mari Hakola</vt:lpwstr>
  </property>
  <property fmtid="{D5CDD505-2E9C-101B-9397-08002B2CF9AE}" pid="25" name="dvdufname">
    <vt:lpwstr>Mari</vt:lpwstr>
  </property>
  <property fmtid="{D5CDD505-2E9C-101B-9397-08002B2CF9AE}" pid="26" name="dvdulname">
    <vt:lpwstr>Hakola</vt:lpwstr>
  </property>
  <property fmtid="{D5CDD505-2E9C-101B-9397-08002B2CF9AE}" pid="27" name="dvDUdepartment">
    <vt:lpwstr/>
  </property>
  <property fmtid="{D5CDD505-2E9C-101B-9397-08002B2CF9AE}" pid="28" name="dvLogoExist">
    <vt:lpwstr>0</vt:lpwstr>
  </property>
  <property fmtid="{D5CDD505-2E9C-101B-9397-08002B2CF9AE}" pid="29" name="dvCurrentlogo">
    <vt:lpwstr/>
  </property>
  <property fmtid="{D5CDD505-2E9C-101B-9397-08002B2CF9AE}" pid="30" name="Laatijaorganisaatio">
    <vt:lpwstr>Etelä-Pohjanmaan ELY</vt:lpwstr>
  </property>
  <property fmtid="{D5CDD505-2E9C-101B-9397-08002B2CF9AE}" pid="31" name="Dokumentin_x0020_tila">
    <vt:lpwstr/>
  </property>
  <property fmtid="{D5CDD505-2E9C-101B-9397-08002B2CF9AE}" pid="32" name="Kieli">
    <vt:lpwstr>Suomi</vt:lpwstr>
  </property>
  <property fmtid="{D5CDD505-2E9C-101B-9397-08002B2CF9AE}" pid="33" name="KEHALaatija">
    <vt:lpwstr>Mari Hakola</vt:lpwstr>
  </property>
  <property fmtid="{D5CDD505-2E9C-101B-9397-08002B2CF9AE}" pid="34" name="Päiväys">
    <vt:filetime>2021-08-31T21:00:00Z</vt:filetime>
  </property>
  <property fmtid="{D5CDD505-2E9C-101B-9397-08002B2CF9AE}" pid="35" name="Asiakirjan tyyppi">
    <vt:lpwstr>Esitys</vt:lpwstr>
  </property>
  <property fmtid="{D5CDD505-2E9C-101B-9397-08002B2CF9AE}" pid="36" name="Dokumenttityyppi">
    <vt:lpwstr>Esitys</vt:lpwstr>
  </property>
  <property fmtid="{D5CDD505-2E9C-101B-9397-08002B2CF9AE}" pid="37" name="Dokumentin tila">
    <vt:lpwstr/>
  </property>
  <property fmtid="{D5CDD505-2E9C-101B-9397-08002B2CF9AE}" pid="38" name="ContentTypeId">
    <vt:lpwstr>0x010100DD24A4FEDB1D14438F04D10774F56E69</vt:lpwstr>
  </property>
</Properties>
</file>